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7C1B3A87-1D1B-4301-83F1-CD98D74C3AF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F6455AE-D306-45C5-9C3F-90769118C2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00" d="100"/>
          <a:sy n="100" d="100"/>
        </p:scale>
        <p:origin x="44" y="54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dfce81f19_0_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3544b29db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3544b29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3544b29db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3544b29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3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3544b29db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3544b29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3544b29db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3544b29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626945e5d_0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626945e5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626945e5d_0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626945e5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626945e5d_0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626945e5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626945e5d_0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626945e5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626945e5d_0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626945e5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47eecc659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47eecc659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47eecc659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47eecc659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47eecc659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47eecc659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47eecc659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47eecc659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47eecc6590_0_14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47eecc659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7eecc659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7eecc659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06150" y="234050"/>
            <a:ext cx="8731800" cy="46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092125"/>
            <a:ext cx="5094300" cy="22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>
                <a:latin typeface="Abadi" panose="020B0604020104020204" pitchFamily="34" charset="0"/>
                <a:ea typeface="HY견고딕" panose="02030600000101010101" pitchFamily="18" charset="-127"/>
                <a:cs typeface="함초롬바탕" panose="0203060400010101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69450"/>
            <a:ext cx="4083600" cy="47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206150" y="234050"/>
            <a:ext cx="8731800" cy="46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3"/>
          <p:cNvGrpSpPr/>
          <p:nvPr/>
        </p:nvGrpSpPr>
        <p:grpSpPr>
          <a:xfrm rot="10800000" flipH="1">
            <a:off x="-153346" y="-1"/>
            <a:ext cx="725172" cy="1433836"/>
            <a:chOff x="6747750" y="4806050"/>
            <a:chExt cx="1178375" cy="2329925"/>
          </a:xfrm>
        </p:grpSpPr>
        <p:sp>
          <p:nvSpPr>
            <p:cNvPr id="271" name="Google Shape;271;p23"/>
            <p:cNvSpPr/>
            <p:nvPr/>
          </p:nvSpPr>
          <p:spPr>
            <a:xfrm>
              <a:off x="7022800" y="5882275"/>
              <a:ext cx="643125" cy="712150"/>
            </a:xfrm>
            <a:custGeom>
              <a:avLst/>
              <a:gdLst/>
              <a:ahLst/>
              <a:cxnLst/>
              <a:rect l="l" t="t" r="r" b="b"/>
              <a:pathLst>
                <a:path w="25725" h="28486" extrusionOk="0">
                  <a:moveTo>
                    <a:pt x="5045" y="0"/>
                  </a:moveTo>
                  <a:lnTo>
                    <a:pt x="5045" y="8400"/>
                  </a:lnTo>
                  <a:cubicBezTo>
                    <a:pt x="5045" y="13718"/>
                    <a:pt x="4132" y="19014"/>
                    <a:pt x="2192" y="23967"/>
                  </a:cubicBezTo>
                  <a:cubicBezTo>
                    <a:pt x="1553" y="25564"/>
                    <a:pt x="822" y="27139"/>
                    <a:pt x="0" y="28486"/>
                  </a:cubicBezTo>
                  <a:lnTo>
                    <a:pt x="25725" y="28486"/>
                  </a:lnTo>
                  <a:cubicBezTo>
                    <a:pt x="24903" y="27139"/>
                    <a:pt x="24172" y="25564"/>
                    <a:pt x="23533" y="23967"/>
                  </a:cubicBezTo>
                  <a:cubicBezTo>
                    <a:pt x="21593" y="19014"/>
                    <a:pt x="20657" y="13718"/>
                    <a:pt x="20657" y="8400"/>
                  </a:cubicBezTo>
                  <a:lnTo>
                    <a:pt x="2065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7040500" y="4922450"/>
              <a:ext cx="596900" cy="829725"/>
            </a:xfrm>
            <a:custGeom>
              <a:avLst/>
              <a:gdLst/>
              <a:ahLst/>
              <a:cxnLst/>
              <a:rect l="l" t="t" r="r" b="b"/>
              <a:pathLst>
                <a:path w="23876" h="33189" extrusionOk="0">
                  <a:moveTo>
                    <a:pt x="11938" y="1"/>
                  </a:moveTo>
                  <a:cubicBezTo>
                    <a:pt x="5341" y="1"/>
                    <a:pt x="0" y="7419"/>
                    <a:pt x="0" y="16595"/>
                  </a:cubicBezTo>
                  <a:cubicBezTo>
                    <a:pt x="0" y="25748"/>
                    <a:pt x="5341" y="33189"/>
                    <a:pt x="11938" y="33189"/>
                  </a:cubicBezTo>
                  <a:cubicBezTo>
                    <a:pt x="18534" y="33189"/>
                    <a:pt x="23875" y="25748"/>
                    <a:pt x="23875" y="16595"/>
                  </a:cubicBezTo>
                  <a:cubicBezTo>
                    <a:pt x="23875" y="7419"/>
                    <a:pt x="18534" y="1"/>
                    <a:pt x="119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7136925" y="4957850"/>
              <a:ext cx="323575" cy="336250"/>
            </a:xfrm>
            <a:custGeom>
              <a:avLst/>
              <a:gdLst/>
              <a:ahLst/>
              <a:cxnLst/>
              <a:rect l="l" t="t" r="r" b="b"/>
              <a:pathLst>
                <a:path w="12943" h="13450" extrusionOk="0">
                  <a:moveTo>
                    <a:pt x="3242" y="0"/>
                  </a:moveTo>
                  <a:cubicBezTo>
                    <a:pt x="2055" y="753"/>
                    <a:pt x="959" y="1758"/>
                    <a:pt x="1" y="2967"/>
                  </a:cubicBezTo>
                  <a:lnTo>
                    <a:pt x="8880" y="12737"/>
                  </a:lnTo>
                  <a:cubicBezTo>
                    <a:pt x="9315" y="13208"/>
                    <a:pt x="9911" y="13449"/>
                    <a:pt x="10507" y="13449"/>
                  </a:cubicBezTo>
                  <a:cubicBezTo>
                    <a:pt x="11036" y="13449"/>
                    <a:pt x="11565" y="13260"/>
                    <a:pt x="11984" y="12874"/>
                  </a:cubicBezTo>
                  <a:cubicBezTo>
                    <a:pt x="12874" y="12052"/>
                    <a:pt x="12942" y="10660"/>
                    <a:pt x="12121" y="9769"/>
                  </a:cubicBezTo>
                  <a:lnTo>
                    <a:pt x="32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7120375" y="5629475"/>
              <a:ext cx="433700" cy="111875"/>
            </a:xfrm>
            <a:custGeom>
              <a:avLst/>
              <a:gdLst/>
              <a:ahLst/>
              <a:cxnLst/>
              <a:rect l="l" t="t" r="r" b="b"/>
              <a:pathLst>
                <a:path w="17348" h="4475" extrusionOk="0">
                  <a:moveTo>
                    <a:pt x="1" y="0"/>
                  </a:moveTo>
                  <a:lnTo>
                    <a:pt x="1" y="4474"/>
                  </a:lnTo>
                  <a:lnTo>
                    <a:pt x="17348" y="4474"/>
                  </a:lnTo>
                  <a:lnTo>
                    <a:pt x="1734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7023950" y="5733900"/>
              <a:ext cx="626000" cy="56525"/>
            </a:xfrm>
            <a:custGeom>
              <a:avLst/>
              <a:gdLst/>
              <a:ahLst/>
              <a:cxnLst/>
              <a:rect l="l" t="t" r="r" b="b"/>
              <a:pathLst>
                <a:path w="25040" h="2261" extrusionOk="0">
                  <a:moveTo>
                    <a:pt x="1598" y="1"/>
                  </a:moveTo>
                  <a:cubicBezTo>
                    <a:pt x="708" y="1"/>
                    <a:pt x="0" y="708"/>
                    <a:pt x="0" y="1598"/>
                  </a:cubicBezTo>
                  <a:lnTo>
                    <a:pt x="0" y="2260"/>
                  </a:lnTo>
                  <a:lnTo>
                    <a:pt x="25040" y="2260"/>
                  </a:lnTo>
                  <a:lnTo>
                    <a:pt x="25040" y="1598"/>
                  </a:lnTo>
                  <a:cubicBezTo>
                    <a:pt x="25040" y="708"/>
                    <a:pt x="24332" y="1"/>
                    <a:pt x="234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6959450" y="5786400"/>
              <a:ext cx="755550" cy="115300"/>
            </a:xfrm>
            <a:custGeom>
              <a:avLst/>
              <a:gdLst/>
              <a:ahLst/>
              <a:cxnLst/>
              <a:rect l="l" t="t" r="r" b="b"/>
              <a:pathLst>
                <a:path w="30222" h="4612" extrusionOk="0">
                  <a:moveTo>
                    <a:pt x="937" y="0"/>
                  </a:moveTo>
                  <a:cubicBezTo>
                    <a:pt x="412" y="0"/>
                    <a:pt x="1" y="411"/>
                    <a:pt x="1" y="936"/>
                  </a:cubicBezTo>
                  <a:lnTo>
                    <a:pt x="1" y="3675"/>
                  </a:lnTo>
                  <a:cubicBezTo>
                    <a:pt x="1" y="4200"/>
                    <a:pt x="412" y="4611"/>
                    <a:pt x="937" y="4611"/>
                  </a:cubicBezTo>
                  <a:lnTo>
                    <a:pt x="29286" y="4611"/>
                  </a:lnTo>
                  <a:cubicBezTo>
                    <a:pt x="29788" y="4611"/>
                    <a:pt x="30222" y="4200"/>
                    <a:pt x="30222" y="3675"/>
                  </a:cubicBezTo>
                  <a:lnTo>
                    <a:pt x="30222" y="936"/>
                  </a:lnTo>
                  <a:cubicBezTo>
                    <a:pt x="30222" y="411"/>
                    <a:pt x="29788" y="0"/>
                    <a:pt x="292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6747750" y="7020675"/>
              <a:ext cx="1178375" cy="115300"/>
            </a:xfrm>
            <a:custGeom>
              <a:avLst/>
              <a:gdLst/>
              <a:ahLst/>
              <a:cxnLst/>
              <a:rect l="l" t="t" r="r" b="b"/>
              <a:pathLst>
                <a:path w="47135" h="4612" extrusionOk="0">
                  <a:moveTo>
                    <a:pt x="549" y="0"/>
                  </a:moveTo>
                  <a:cubicBezTo>
                    <a:pt x="252" y="0"/>
                    <a:pt x="1" y="252"/>
                    <a:pt x="1" y="525"/>
                  </a:cubicBezTo>
                  <a:lnTo>
                    <a:pt x="1" y="4086"/>
                  </a:lnTo>
                  <a:cubicBezTo>
                    <a:pt x="1" y="4383"/>
                    <a:pt x="252" y="4611"/>
                    <a:pt x="549" y="4611"/>
                  </a:cubicBezTo>
                  <a:lnTo>
                    <a:pt x="46610" y="4611"/>
                  </a:lnTo>
                  <a:cubicBezTo>
                    <a:pt x="46884" y="4611"/>
                    <a:pt x="47135" y="4383"/>
                    <a:pt x="47135" y="4086"/>
                  </a:cubicBezTo>
                  <a:lnTo>
                    <a:pt x="47135" y="525"/>
                  </a:lnTo>
                  <a:cubicBezTo>
                    <a:pt x="47135" y="252"/>
                    <a:pt x="46884" y="0"/>
                    <a:pt x="466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6776850" y="6666300"/>
              <a:ext cx="1127600" cy="354400"/>
            </a:xfrm>
            <a:custGeom>
              <a:avLst/>
              <a:gdLst/>
              <a:ahLst/>
              <a:cxnLst/>
              <a:rect l="l" t="t" r="r" b="b"/>
              <a:pathLst>
                <a:path w="45104" h="14176" extrusionOk="0">
                  <a:moveTo>
                    <a:pt x="9245" y="1"/>
                  </a:moveTo>
                  <a:lnTo>
                    <a:pt x="1736" y="6004"/>
                  </a:lnTo>
                  <a:cubicBezTo>
                    <a:pt x="640" y="6871"/>
                    <a:pt x="1" y="8195"/>
                    <a:pt x="1" y="9588"/>
                  </a:cubicBezTo>
                  <a:cubicBezTo>
                    <a:pt x="1" y="12121"/>
                    <a:pt x="2055" y="14175"/>
                    <a:pt x="4589" y="14175"/>
                  </a:cubicBezTo>
                  <a:lnTo>
                    <a:pt x="40516" y="14175"/>
                  </a:lnTo>
                  <a:cubicBezTo>
                    <a:pt x="43049" y="14175"/>
                    <a:pt x="45104" y="12121"/>
                    <a:pt x="45104" y="9588"/>
                  </a:cubicBezTo>
                  <a:cubicBezTo>
                    <a:pt x="45104" y="8195"/>
                    <a:pt x="44464" y="6871"/>
                    <a:pt x="43369" y="6004"/>
                  </a:cubicBezTo>
                  <a:lnTo>
                    <a:pt x="3585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6959450" y="6580150"/>
              <a:ext cx="755550" cy="115300"/>
            </a:xfrm>
            <a:custGeom>
              <a:avLst/>
              <a:gdLst/>
              <a:ahLst/>
              <a:cxnLst/>
              <a:rect l="l" t="t" r="r" b="b"/>
              <a:pathLst>
                <a:path w="30222" h="4612" extrusionOk="0">
                  <a:moveTo>
                    <a:pt x="937" y="0"/>
                  </a:moveTo>
                  <a:cubicBezTo>
                    <a:pt x="412" y="0"/>
                    <a:pt x="1" y="411"/>
                    <a:pt x="1" y="936"/>
                  </a:cubicBezTo>
                  <a:lnTo>
                    <a:pt x="1" y="3675"/>
                  </a:lnTo>
                  <a:cubicBezTo>
                    <a:pt x="1" y="4200"/>
                    <a:pt x="412" y="4611"/>
                    <a:pt x="937" y="4611"/>
                  </a:cubicBezTo>
                  <a:lnTo>
                    <a:pt x="29286" y="4611"/>
                  </a:lnTo>
                  <a:cubicBezTo>
                    <a:pt x="29788" y="4611"/>
                    <a:pt x="30222" y="4200"/>
                    <a:pt x="30222" y="3675"/>
                  </a:cubicBezTo>
                  <a:lnTo>
                    <a:pt x="30222" y="936"/>
                  </a:lnTo>
                  <a:cubicBezTo>
                    <a:pt x="30222" y="411"/>
                    <a:pt x="29788" y="0"/>
                    <a:pt x="292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7283575" y="48060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2397" y="1"/>
                  </a:moveTo>
                  <a:cubicBezTo>
                    <a:pt x="1073" y="1"/>
                    <a:pt x="1" y="1073"/>
                    <a:pt x="1" y="2397"/>
                  </a:cubicBezTo>
                  <a:cubicBezTo>
                    <a:pt x="1" y="3721"/>
                    <a:pt x="1073" y="4817"/>
                    <a:pt x="2397" y="4817"/>
                  </a:cubicBezTo>
                  <a:cubicBezTo>
                    <a:pt x="3744" y="4817"/>
                    <a:pt x="4817" y="3721"/>
                    <a:pt x="4817" y="2397"/>
                  </a:cubicBezTo>
                  <a:cubicBezTo>
                    <a:pt x="4817" y="1073"/>
                    <a:pt x="3744" y="1"/>
                    <a:pt x="23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23"/>
          <p:cNvGrpSpPr/>
          <p:nvPr/>
        </p:nvGrpSpPr>
        <p:grpSpPr>
          <a:xfrm flipH="1">
            <a:off x="8427250" y="3024449"/>
            <a:ext cx="1029662" cy="2119043"/>
            <a:chOff x="4990775" y="4079075"/>
            <a:chExt cx="1485375" cy="3056900"/>
          </a:xfrm>
        </p:grpSpPr>
        <p:sp>
          <p:nvSpPr>
            <p:cNvPr id="282" name="Google Shape;282;p23"/>
            <p:cNvSpPr/>
            <p:nvPr/>
          </p:nvSpPr>
          <p:spPr>
            <a:xfrm>
              <a:off x="5318325" y="5119900"/>
              <a:ext cx="881650" cy="1369550"/>
            </a:xfrm>
            <a:custGeom>
              <a:avLst/>
              <a:gdLst/>
              <a:ahLst/>
              <a:cxnLst/>
              <a:rect l="l" t="t" r="r" b="b"/>
              <a:pathLst>
                <a:path w="35266" h="54782" extrusionOk="0">
                  <a:moveTo>
                    <a:pt x="17644" y="1"/>
                  </a:moveTo>
                  <a:lnTo>
                    <a:pt x="7715" y="343"/>
                  </a:lnTo>
                  <a:cubicBezTo>
                    <a:pt x="7715" y="343"/>
                    <a:pt x="10568" y="21023"/>
                    <a:pt x="8400" y="32275"/>
                  </a:cubicBezTo>
                  <a:cubicBezTo>
                    <a:pt x="6209" y="43528"/>
                    <a:pt x="0" y="54781"/>
                    <a:pt x="0" y="54781"/>
                  </a:cubicBezTo>
                  <a:lnTo>
                    <a:pt x="35265" y="54781"/>
                  </a:lnTo>
                  <a:cubicBezTo>
                    <a:pt x="35265" y="54781"/>
                    <a:pt x="29057" y="43528"/>
                    <a:pt x="26866" y="32275"/>
                  </a:cubicBezTo>
                  <a:cubicBezTo>
                    <a:pt x="24697" y="21023"/>
                    <a:pt x="27550" y="343"/>
                    <a:pt x="27550" y="343"/>
                  </a:cubicBezTo>
                  <a:lnTo>
                    <a:pt x="1764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4990775" y="6990425"/>
              <a:ext cx="1485375" cy="145550"/>
            </a:xfrm>
            <a:custGeom>
              <a:avLst/>
              <a:gdLst/>
              <a:ahLst/>
              <a:cxnLst/>
              <a:rect l="l" t="t" r="r" b="b"/>
              <a:pathLst>
                <a:path w="59415" h="5822" extrusionOk="0">
                  <a:moveTo>
                    <a:pt x="526" y="1"/>
                  </a:moveTo>
                  <a:cubicBezTo>
                    <a:pt x="229" y="1"/>
                    <a:pt x="1" y="252"/>
                    <a:pt x="1" y="549"/>
                  </a:cubicBezTo>
                  <a:lnTo>
                    <a:pt x="1" y="5296"/>
                  </a:lnTo>
                  <a:cubicBezTo>
                    <a:pt x="1" y="5593"/>
                    <a:pt x="229" y="5821"/>
                    <a:pt x="526" y="5821"/>
                  </a:cubicBezTo>
                  <a:lnTo>
                    <a:pt x="58890" y="5821"/>
                  </a:lnTo>
                  <a:cubicBezTo>
                    <a:pt x="59187" y="5821"/>
                    <a:pt x="59415" y="5593"/>
                    <a:pt x="59415" y="5296"/>
                  </a:cubicBezTo>
                  <a:lnTo>
                    <a:pt x="59415" y="549"/>
                  </a:lnTo>
                  <a:cubicBezTo>
                    <a:pt x="59415" y="252"/>
                    <a:pt x="59187" y="1"/>
                    <a:pt x="58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5022150" y="6544200"/>
              <a:ext cx="1422625" cy="446250"/>
            </a:xfrm>
            <a:custGeom>
              <a:avLst/>
              <a:gdLst/>
              <a:ahLst/>
              <a:cxnLst/>
              <a:rect l="l" t="t" r="r" b="b"/>
              <a:pathLst>
                <a:path w="56905" h="17850" extrusionOk="0">
                  <a:moveTo>
                    <a:pt x="11688" y="0"/>
                  </a:moveTo>
                  <a:lnTo>
                    <a:pt x="2192" y="7556"/>
                  </a:lnTo>
                  <a:cubicBezTo>
                    <a:pt x="823" y="8651"/>
                    <a:pt x="1" y="10317"/>
                    <a:pt x="1" y="12075"/>
                  </a:cubicBezTo>
                  <a:cubicBezTo>
                    <a:pt x="1" y="15270"/>
                    <a:pt x="2603" y="17850"/>
                    <a:pt x="5799" y="17850"/>
                  </a:cubicBezTo>
                  <a:lnTo>
                    <a:pt x="51107" y="17850"/>
                  </a:lnTo>
                  <a:cubicBezTo>
                    <a:pt x="54302" y="17850"/>
                    <a:pt x="56904" y="15270"/>
                    <a:pt x="56904" y="12075"/>
                  </a:cubicBezTo>
                  <a:cubicBezTo>
                    <a:pt x="56904" y="10317"/>
                    <a:pt x="56106" y="8651"/>
                    <a:pt x="54713" y="7556"/>
                  </a:cubicBezTo>
                  <a:lnTo>
                    <a:pt x="4521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5257250" y="6434625"/>
              <a:ext cx="952425" cy="145550"/>
            </a:xfrm>
            <a:custGeom>
              <a:avLst/>
              <a:gdLst/>
              <a:ahLst/>
              <a:cxnLst/>
              <a:rect l="l" t="t" r="r" b="b"/>
              <a:pathLst>
                <a:path w="38097" h="5822" extrusionOk="0">
                  <a:moveTo>
                    <a:pt x="937" y="1"/>
                  </a:moveTo>
                  <a:cubicBezTo>
                    <a:pt x="412" y="1"/>
                    <a:pt x="1" y="435"/>
                    <a:pt x="1" y="937"/>
                  </a:cubicBezTo>
                  <a:lnTo>
                    <a:pt x="1" y="4886"/>
                  </a:lnTo>
                  <a:cubicBezTo>
                    <a:pt x="1" y="5411"/>
                    <a:pt x="412" y="5821"/>
                    <a:pt x="937" y="5821"/>
                  </a:cubicBezTo>
                  <a:lnTo>
                    <a:pt x="37161" y="5821"/>
                  </a:lnTo>
                  <a:cubicBezTo>
                    <a:pt x="37686" y="5821"/>
                    <a:pt x="38096" y="5411"/>
                    <a:pt x="38096" y="4886"/>
                  </a:cubicBezTo>
                  <a:lnTo>
                    <a:pt x="38096" y="937"/>
                  </a:lnTo>
                  <a:cubicBezTo>
                    <a:pt x="38096" y="435"/>
                    <a:pt x="37686" y="1"/>
                    <a:pt x="371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5487800" y="4227425"/>
              <a:ext cx="508450" cy="513600"/>
            </a:xfrm>
            <a:custGeom>
              <a:avLst/>
              <a:gdLst/>
              <a:ahLst/>
              <a:cxnLst/>
              <a:rect l="l" t="t" r="r" b="b"/>
              <a:pathLst>
                <a:path w="20338" h="20544" extrusionOk="0">
                  <a:moveTo>
                    <a:pt x="10158" y="1"/>
                  </a:moveTo>
                  <a:cubicBezTo>
                    <a:pt x="4543" y="1"/>
                    <a:pt x="0" y="4612"/>
                    <a:pt x="0" y="10272"/>
                  </a:cubicBezTo>
                  <a:cubicBezTo>
                    <a:pt x="0" y="15956"/>
                    <a:pt x="4543" y="20544"/>
                    <a:pt x="10158" y="20544"/>
                  </a:cubicBezTo>
                  <a:cubicBezTo>
                    <a:pt x="15773" y="20544"/>
                    <a:pt x="20338" y="15956"/>
                    <a:pt x="20338" y="10272"/>
                  </a:cubicBezTo>
                  <a:cubicBezTo>
                    <a:pt x="20338" y="4612"/>
                    <a:pt x="15773" y="1"/>
                    <a:pt x="101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5300625" y="4398250"/>
              <a:ext cx="882800" cy="594425"/>
            </a:xfrm>
            <a:custGeom>
              <a:avLst/>
              <a:gdLst/>
              <a:ahLst/>
              <a:cxnLst/>
              <a:rect l="l" t="t" r="r" b="b"/>
              <a:pathLst>
                <a:path w="35312" h="23777" extrusionOk="0">
                  <a:moveTo>
                    <a:pt x="5060" y="0"/>
                  </a:moveTo>
                  <a:cubicBezTo>
                    <a:pt x="4018" y="0"/>
                    <a:pt x="4018" y="1316"/>
                    <a:pt x="4018" y="1316"/>
                  </a:cubicBezTo>
                  <a:cubicBezTo>
                    <a:pt x="4018" y="1316"/>
                    <a:pt x="3047" y="889"/>
                    <a:pt x="2109" y="889"/>
                  </a:cubicBezTo>
                  <a:cubicBezTo>
                    <a:pt x="1729" y="889"/>
                    <a:pt x="1354" y="959"/>
                    <a:pt x="1051" y="1157"/>
                  </a:cubicBezTo>
                  <a:cubicBezTo>
                    <a:pt x="1" y="1819"/>
                    <a:pt x="3151" y="3006"/>
                    <a:pt x="5410" y="5516"/>
                  </a:cubicBezTo>
                  <a:cubicBezTo>
                    <a:pt x="7670" y="8027"/>
                    <a:pt x="8035" y="13071"/>
                    <a:pt x="8035" y="13071"/>
                  </a:cubicBezTo>
                  <a:lnTo>
                    <a:pt x="8035" y="23160"/>
                  </a:lnTo>
                  <a:lnTo>
                    <a:pt x="17188" y="23708"/>
                  </a:lnTo>
                  <a:lnTo>
                    <a:pt x="17188" y="23776"/>
                  </a:lnTo>
                  <a:lnTo>
                    <a:pt x="17645" y="23754"/>
                  </a:lnTo>
                  <a:lnTo>
                    <a:pt x="18101" y="23776"/>
                  </a:lnTo>
                  <a:lnTo>
                    <a:pt x="18101" y="23708"/>
                  </a:lnTo>
                  <a:lnTo>
                    <a:pt x="27277" y="23160"/>
                  </a:lnTo>
                  <a:lnTo>
                    <a:pt x="27277" y="13071"/>
                  </a:lnTo>
                  <a:cubicBezTo>
                    <a:pt x="27277" y="13071"/>
                    <a:pt x="27642" y="8027"/>
                    <a:pt x="29902" y="5516"/>
                  </a:cubicBezTo>
                  <a:cubicBezTo>
                    <a:pt x="32162" y="3006"/>
                    <a:pt x="35311" y="1819"/>
                    <a:pt x="34262" y="1157"/>
                  </a:cubicBezTo>
                  <a:cubicBezTo>
                    <a:pt x="33959" y="959"/>
                    <a:pt x="33584" y="889"/>
                    <a:pt x="33203" y="889"/>
                  </a:cubicBezTo>
                  <a:cubicBezTo>
                    <a:pt x="32265" y="889"/>
                    <a:pt x="31294" y="1316"/>
                    <a:pt x="31294" y="1316"/>
                  </a:cubicBezTo>
                  <a:cubicBezTo>
                    <a:pt x="31294" y="1316"/>
                    <a:pt x="31294" y="0"/>
                    <a:pt x="30252" y="0"/>
                  </a:cubicBezTo>
                  <a:cubicBezTo>
                    <a:pt x="30059" y="0"/>
                    <a:pt x="29831" y="45"/>
                    <a:pt x="29559" y="152"/>
                  </a:cubicBezTo>
                  <a:cubicBezTo>
                    <a:pt x="27802" y="814"/>
                    <a:pt x="27802" y="3508"/>
                    <a:pt x="23967" y="3667"/>
                  </a:cubicBezTo>
                  <a:cubicBezTo>
                    <a:pt x="23883" y="3671"/>
                    <a:pt x="23800" y="3673"/>
                    <a:pt x="23719" y="3673"/>
                  </a:cubicBezTo>
                  <a:cubicBezTo>
                    <a:pt x="20128" y="3673"/>
                    <a:pt x="19209" y="334"/>
                    <a:pt x="17978" y="334"/>
                  </a:cubicBezTo>
                  <a:cubicBezTo>
                    <a:pt x="17966" y="334"/>
                    <a:pt x="17954" y="334"/>
                    <a:pt x="17941" y="335"/>
                  </a:cubicBezTo>
                  <a:cubicBezTo>
                    <a:pt x="17827" y="335"/>
                    <a:pt x="17736" y="335"/>
                    <a:pt x="17645" y="358"/>
                  </a:cubicBezTo>
                  <a:cubicBezTo>
                    <a:pt x="17576" y="335"/>
                    <a:pt x="17462" y="335"/>
                    <a:pt x="17371" y="335"/>
                  </a:cubicBezTo>
                  <a:cubicBezTo>
                    <a:pt x="17359" y="334"/>
                    <a:pt x="17346" y="334"/>
                    <a:pt x="17334" y="334"/>
                  </a:cubicBezTo>
                  <a:cubicBezTo>
                    <a:pt x="16103" y="334"/>
                    <a:pt x="15184" y="3673"/>
                    <a:pt x="11593" y="3673"/>
                  </a:cubicBezTo>
                  <a:cubicBezTo>
                    <a:pt x="11512" y="3673"/>
                    <a:pt x="11429" y="3671"/>
                    <a:pt x="11345" y="3667"/>
                  </a:cubicBezTo>
                  <a:cubicBezTo>
                    <a:pt x="7510" y="3508"/>
                    <a:pt x="7510" y="814"/>
                    <a:pt x="5753" y="152"/>
                  </a:cubicBezTo>
                  <a:cubicBezTo>
                    <a:pt x="5482" y="45"/>
                    <a:pt x="5253" y="0"/>
                    <a:pt x="50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5418750" y="4943575"/>
              <a:ext cx="638575" cy="71350"/>
            </a:xfrm>
            <a:custGeom>
              <a:avLst/>
              <a:gdLst/>
              <a:ahLst/>
              <a:cxnLst/>
              <a:rect l="l" t="t" r="r" b="b"/>
              <a:pathLst>
                <a:path w="25543" h="2854" extrusionOk="0">
                  <a:moveTo>
                    <a:pt x="2009" y="1"/>
                  </a:moveTo>
                  <a:cubicBezTo>
                    <a:pt x="914" y="1"/>
                    <a:pt x="1" y="891"/>
                    <a:pt x="1" y="2009"/>
                  </a:cubicBezTo>
                  <a:lnTo>
                    <a:pt x="1" y="2854"/>
                  </a:lnTo>
                  <a:lnTo>
                    <a:pt x="25542" y="2854"/>
                  </a:lnTo>
                  <a:lnTo>
                    <a:pt x="25542" y="2009"/>
                  </a:lnTo>
                  <a:cubicBezTo>
                    <a:pt x="25542" y="891"/>
                    <a:pt x="24652" y="1"/>
                    <a:pt x="23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5354275" y="5003500"/>
              <a:ext cx="758400" cy="145525"/>
            </a:xfrm>
            <a:custGeom>
              <a:avLst/>
              <a:gdLst/>
              <a:ahLst/>
              <a:cxnLst/>
              <a:rect l="l" t="t" r="r" b="b"/>
              <a:pathLst>
                <a:path w="30336" h="5821" extrusionOk="0">
                  <a:moveTo>
                    <a:pt x="936" y="0"/>
                  </a:moveTo>
                  <a:cubicBezTo>
                    <a:pt x="434" y="0"/>
                    <a:pt x="0" y="411"/>
                    <a:pt x="0" y="936"/>
                  </a:cubicBezTo>
                  <a:lnTo>
                    <a:pt x="0" y="4885"/>
                  </a:lnTo>
                  <a:cubicBezTo>
                    <a:pt x="0" y="5410"/>
                    <a:pt x="434" y="5821"/>
                    <a:pt x="936" y="5821"/>
                  </a:cubicBezTo>
                  <a:lnTo>
                    <a:pt x="29399" y="5821"/>
                  </a:lnTo>
                  <a:cubicBezTo>
                    <a:pt x="29924" y="5821"/>
                    <a:pt x="30335" y="5410"/>
                    <a:pt x="30335" y="4885"/>
                  </a:cubicBezTo>
                  <a:lnTo>
                    <a:pt x="30335" y="936"/>
                  </a:lnTo>
                  <a:cubicBezTo>
                    <a:pt x="30335" y="411"/>
                    <a:pt x="29924" y="0"/>
                    <a:pt x="293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5664700" y="4079075"/>
              <a:ext cx="152375" cy="151800"/>
            </a:xfrm>
            <a:custGeom>
              <a:avLst/>
              <a:gdLst/>
              <a:ahLst/>
              <a:cxnLst/>
              <a:rect l="l" t="t" r="r" b="b"/>
              <a:pathLst>
                <a:path w="6095" h="6072" extrusionOk="0">
                  <a:moveTo>
                    <a:pt x="3059" y="0"/>
                  </a:moveTo>
                  <a:cubicBezTo>
                    <a:pt x="1370" y="0"/>
                    <a:pt x="0" y="1370"/>
                    <a:pt x="0" y="3036"/>
                  </a:cubicBezTo>
                  <a:cubicBezTo>
                    <a:pt x="0" y="4725"/>
                    <a:pt x="1370" y="6072"/>
                    <a:pt x="3059" y="6072"/>
                  </a:cubicBezTo>
                  <a:cubicBezTo>
                    <a:pt x="4725" y="6072"/>
                    <a:pt x="6095" y="4725"/>
                    <a:pt x="6095" y="3036"/>
                  </a:cubicBezTo>
                  <a:cubicBezTo>
                    <a:pt x="6095" y="1370"/>
                    <a:pt x="4725" y="0"/>
                    <a:pt x="30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/>
          <p:nvPr/>
        </p:nvSpPr>
        <p:spPr>
          <a:xfrm>
            <a:off x="206150" y="234050"/>
            <a:ext cx="8731800" cy="46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4"/>
          <p:cNvGrpSpPr/>
          <p:nvPr/>
        </p:nvGrpSpPr>
        <p:grpSpPr>
          <a:xfrm rot="10800000" flipH="1">
            <a:off x="8543782" y="-35325"/>
            <a:ext cx="780993" cy="1369526"/>
            <a:chOff x="-171625" y="3600625"/>
            <a:chExt cx="780993" cy="1369526"/>
          </a:xfrm>
        </p:grpSpPr>
        <p:sp>
          <p:nvSpPr>
            <p:cNvPr id="294" name="Google Shape;294;p24"/>
            <p:cNvSpPr/>
            <p:nvPr/>
          </p:nvSpPr>
          <p:spPr>
            <a:xfrm>
              <a:off x="-13644" y="3600625"/>
              <a:ext cx="465031" cy="465031"/>
            </a:xfrm>
            <a:custGeom>
              <a:avLst/>
              <a:gdLst/>
              <a:ahLst/>
              <a:cxnLst/>
              <a:rect l="l" t="t" r="r" b="b"/>
              <a:pathLst>
                <a:path w="14244" h="14244" extrusionOk="0">
                  <a:moveTo>
                    <a:pt x="7122" y="1"/>
                  </a:moveTo>
                  <a:cubicBezTo>
                    <a:pt x="3173" y="1"/>
                    <a:pt x="0" y="3196"/>
                    <a:pt x="0" y="7122"/>
                  </a:cubicBezTo>
                  <a:cubicBezTo>
                    <a:pt x="0" y="11048"/>
                    <a:pt x="3173" y="14244"/>
                    <a:pt x="7122" y="14244"/>
                  </a:cubicBezTo>
                  <a:cubicBezTo>
                    <a:pt x="11048" y="14244"/>
                    <a:pt x="14243" y="11048"/>
                    <a:pt x="14243" y="7122"/>
                  </a:cubicBezTo>
                  <a:cubicBezTo>
                    <a:pt x="14243" y="3196"/>
                    <a:pt x="11048" y="1"/>
                    <a:pt x="71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14661" y="4032093"/>
              <a:ext cx="407669" cy="140123"/>
            </a:xfrm>
            <a:custGeom>
              <a:avLst/>
              <a:gdLst/>
              <a:ahLst/>
              <a:cxnLst/>
              <a:rect l="l" t="t" r="r" b="b"/>
              <a:pathLst>
                <a:path w="12487" h="4292" extrusionOk="0">
                  <a:moveTo>
                    <a:pt x="2055" y="1"/>
                  </a:moveTo>
                  <a:cubicBezTo>
                    <a:pt x="914" y="1"/>
                    <a:pt x="1" y="914"/>
                    <a:pt x="1" y="2032"/>
                  </a:cubicBezTo>
                  <a:lnTo>
                    <a:pt x="1" y="2260"/>
                  </a:lnTo>
                  <a:cubicBezTo>
                    <a:pt x="1" y="3379"/>
                    <a:pt x="914" y="4292"/>
                    <a:pt x="2055" y="4292"/>
                  </a:cubicBezTo>
                  <a:lnTo>
                    <a:pt x="10455" y="4292"/>
                  </a:lnTo>
                  <a:cubicBezTo>
                    <a:pt x="11573" y="4292"/>
                    <a:pt x="12486" y="3379"/>
                    <a:pt x="12486" y="2260"/>
                  </a:cubicBezTo>
                  <a:lnTo>
                    <a:pt x="12486" y="2032"/>
                  </a:lnTo>
                  <a:cubicBezTo>
                    <a:pt x="12486" y="914"/>
                    <a:pt x="11573" y="1"/>
                    <a:pt x="104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-4699" y="4172183"/>
              <a:ext cx="479918" cy="503033"/>
            </a:xfrm>
            <a:custGeom>
              <a:avLst/>
              <a:gdLst/>
              <a:ahLst/>
              <a:cxnLst/>
              <a:rect l="l" t="t" r="r" b="b"/>
              <a:pathLst>
                <a:path w="14700" h="15408" extrusionOk="0">
                  <a:moveTo>
                    <a:pt x="3310" y="1"/>
                  </a:moveTo>
                  <a:lnTo>
                    <a:pt x="0" y="13285"/>
                  </a:lnTo>
                  <a:lnTo>
                    <a:pt x="14700" y="15408"/>
                  </a:lnTo>
                  <a:cubicBezTo>
                    <a:pt x="14700" y="15408"/>
                    <a:pt x="10774" y="2238"/>
                    <a:pt x="106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-171625" y="4563396"/>
              <a:ext cx="780993" cy="406755"/>
            </a:xfrm>
            <a:custGeom>
              <a:avLst/>
              <a:gdLst/>
              <a:ahLst/>
              <a:cxnLst/>
              <a:rect l="l" t="t" r="r" b="b"/>
              <a:pathLst>
                <a:path w="23922" h="12459" extrusionOk="0">
                  <a:moveTo>
                    <a:pt x="4839" y="1"/>
                  </a:moveTo>
                  <a:lnTo>
                    <a:pt x="1302" y="2147"/>
                  </a:lnTo>
                  <a:lnTo>
                    <a:pt x="1302" y="7374"/>
                  </a:lnTo>
                  <a:cubicBezTo>
                    <a:pt x="571" y="7374"/>
                    <a:pt x="0" y="7944"/>
                    <a:pt x="0" y="8629"/>
                  </a:cubicBezTo>
                  <a:lnTo>
                    <a:pt x="0" y="11208"/>
                  </a:lnTo>
                  <a:cubicBezTo>
                    <a:pt x="4015" y="12030"/>
                    <a:pt x="8041" y="12458"/>
                    <a:pt x="12082" y="12458"/>
                  </a:cubicBezTo>
                  <a:cubicBezTo>
                    <a:pt x="16014" y="12458"/>
                    <a:pt x="19959" y="12052"/>
                    <a:pt x="23921" y="11208"/>
                  </a:cubicBezTo>
                  <a:lnTo>
                    <a:pt x="23921" y="8629"/>
                  </a:lnTo>
                  <a:cubicBezTo>
                    <a:pt x="23921" y="7944"/>
                    <a:pt x="23328" y="7374"/>
                    <a:pt x="22620" y="7374"/>
                  </a:cubicBezTo>
                  <a:lnTo>
                    <a:pt x="22620" y="2147"/>
                  </a:lnTo>
                  <a:lnTo>
                    <a:pt x="1908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-129151" y="4804105"/>
              <a:ext cx="696045" cy="20144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15" y="594"/>
                    <a:pt x="10318" y="617"/>
                  </a:cubicBezTo>
                  <a:cubicBezTo>
                    <a:pt x="13057" y="617"/>
                    <a:pt x="21319" y="1"/>
                    <a:pt x="21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-129151" y="4804105"/>
              <a:ext cx="696045" cy="20144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15" y="594"/>
                    <a:pt x="10318" y="617"/>
                  </a:cubicBezTo>
                  <a:cubicBezTo>
                    <a:pt x="13057" y="617"/>
                    <a:pt x="21319" y="1"/>
                    <a:pt x="21319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4"/>
          <p:cNvGrpSpPr/>
          <p:nvPr/>
        </p:nvGrpSpPr>
        <p:grpSpPr>
          <a:xfrm flipH="1">
            <a:off x="-295950" y="3024449"/>
            <a:ext cx="1029662" cy="2119043"/>
            <a:chOff x="4990775" y="4079075"/>
            <a:chExt cx="1485375" cy="3056900"/>
          </a:xfrm>
        </p:grpSpPr>
        <p:sp>
          <p:nvSpPr>
            <p:cNvPr id="301" name="Google Shape;301;p24"/>
            <p:cNvSpPr/>
            <p:nvPr/>
          </p:nvSpPr>
          <p:spPr>
            <a:xfrm>
              <a:off x="5318325" y="5119900"/>
              <a:ext cx="881650" cy="1369550"/>
            </a:xfrm>
            <a:custGeom>
              <a:avLst/>
              <a:gdLst/>
              <a:ahLst/>
              <a:cxnLst/>
              <a:rect l="l" t="t" r="r" b="b"/>
              <a:pathLst>
                <a:path w="35266" h="54782" extrusionOk="0">
                  <a:moveTo>
                    <a:pt x="17644" y="1"/>
                  </a:moveTo>
                  <a:lnTo>
                    <a:pt x="7715" y="343"/>
                  </a:lnTo>
                  <a:cubicBezTo>
                    <a:pt x="7715" y="343"/>
                    <a:pt x="10568" y="21023"/>
                    <a:pt x="8400" y="32275"/>
                  </a:cubicBezTo>
                  <a:cubicBezTo>
                    <a:pt x="6209" y="43528"/>
                    <a:pt x="0" y="54781"/>
                    <a:pt x="0" y="54781"/>
                  </a:cubicBezTo>
                  <a:lnTo>
                    <a:pt x="35265" y="54781"/>
                  </a:lnTo>
                  <a:cubicBezTo>
                    <a:pt x="35265" y="54781"/>
                    <a:pt x="29057" y="43528"/>
                    <a:pt x="26866" y="32275"/>
                  </a:cubicBezTo>
                  <a:cubicBezTo>
                    <a:pt x="24697" y="21023"/>
                    <a:pt x="27550" y="343"/>
                    <a:pt x="27550" y="343"/>
                  </a:cubicBezTo>
                  <a:lnTo>
                    <a:pt x="1764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4990775" y="6990425"/>
              <a:ext cx="1485375" cy="145550"/>
            </a:xfrm>
            <a:custGeom>
              <a:avLst/>
              <a:gdLst/>
              <a:ahLst/>
              <a:cxnLst/>
              <a:rect l="l" t="t" r="r" b="b"/>
              <a:pathLst>
                <a:path w="59415" h="5822" extrusionOk="0">
                  <a:moveTo>
                    <a:pt x="526" y="1"/>
                  </a:moveTo>
                  <a:cubicBezTo>
                    <a:pt x="229" y="1"/>
                    <a:pt x="1" y="252"/>
                    <a:pt x="1" y="549"/>
                  </a:cubicBezTo>
                  <a:lnTo>
                    <a:pt x="1" y="5296"/>
                  </a:lnTo>
                  <a:cubicBezTo>
                    <a:pt x="1" y="5593"/>
                    <a:pt x="229" y="5821"/>
                    <a:pt x="526" y="5821"/>
                  </a:cubicBezTo>
                  <a:lnTo>
                    <a:pt x="58890" y="5821"/>
                  </a:lnTo>
                  <a:cubicBezTo>
                    <a:pt x="59187" y="5821"/>
                    <a:pt x="59415" y="5593"/>
                    <a:pt x="59415" y="5296"/>
                  </a:cubicBezTo>
                  <a:lnTo>
                    <a:pt x="59415" y="549"/>
                  </a:lnTo>
                  <a:cubicBezTo>
                    <a:pt x="59415" y="252"/>
                    <a:pt x="59187" y="1"/>
                    <a:pt x="58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5022150" y="6544200"/>
              <a:ext cx="1422625" cy="446250"/>
            </a:xfrm>
            <a:custGeom>
              <a:avLst/>
              <a:gdLst/>
              <a:ahLst/>
              <a:cxnLst/>
              <a:rect l="l" t="t" r="r" b="b"/>
              <a:pathLst>
                <a:path w="56905" h="17850" extrusionOk="0">
                  <a:moveTo>
                    <a:pt x="11688" y="0"/>
                  </a:moveTo>
                  <a:lnTo>
                    <a:pt x="2192" y="7556"/>
                  </a:lnTo>
                  <a:cubicBezTo>
                    <a:pt x="823" y="8651"/>
                    <a:pt x="1" y="10317"/>
                    <a:pt x="1" y="12075"/>
                  </a:cubicBezTo>
                  <a:cubicBezTo>
                    <a:pt x="1" y="15270"/>
                    <a:pt x="2603" y="17850"/>
                    <a:pt x="5799" y="17850"/>
                  </a:cubicBezTo>
                  <a:lnTo>
                    <a:pt x="51107" y="17850"/>
                  </a:lnTo>
                  <a:cubicBezTo>
                    <a:pt x="54302" y="17850"/>
                    <a:pt x="56904" y="15270"/>
                    <a:pt x="56904" y="12075"/>
                  </a:cubicBezTo>
                  <a:cubicBezTo>
                    <a:pt x="56904" y="10317"/>
                    <a:pt x="56106" y="8651"/>
                    <a:pt x="54713" y="7556"/>
                  </a:cubicBezTo>
                  <a:lnTo>
                    <a:pt x="4521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5257250" y="6434625"/>
              <a:ext cx="952425" cy="145550"/>
            </a:xfrm>
            <a:custGeom>
              <a:avLst/>
              <a:gdLst/>
              <a:ahLst/>
              <a:cxnLst/>
              <a:rect l="l" t="t" r="r" b="b"/>
              <a:pathLst>
                <a:path w="38097" h="5822" extrusionOk="0">
                  <a:moveTo>
                    <a:pt x="937" y="1"/>
                  </a:moveTo>
                  <a:cubicBezTo>
                    <a:pt x="412" y="1"/>
                    <a:pt x="1" y="435"/>
                    <a:pt x="1" y="937"/>
                  </a:cubicBezTo>
                  <a:lnTo>
                    <a:pt x="1" y="4886"/>
                  </a:lnTo>
                  <a:cubicBezTo>
                    <a:pt x="1" y="5411"/>
                    <a:pt x="412" y="5821"/>
                    <a:pt x="937" y="5821"/>
                  </a:cubicBezTo>
                  <a:lnTo>
                    <a:pt x="37161" y="5821"/>
                  </a:lnTo>
                  <a:cubicBezTo>
                    <a:pt x="37686" y="5821"/>
                    <a:pt x="38096" y="5411"/>
                    <a:pt x="38096" y="4886"/>
                  </a:cubicBezTo>
                  <a:lnTo>
                    <a:pt x="38096" y="937"/>
                  </a:lnTo>
                  <a:cubicBezTo>
                    <a:pt x="38096" y="435"/>
                    <a:pt x="37686" y="1"/>
                    <a:pt x="371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5487800" y="4227425"/>
              <a:ext cx="508450" cy="513600"/>
            </a:xfrm>
            <a:custGeom>
              <a:avLst/>
              <a:gdLst/>
              <a:ahLst/>
              <a:cxnLst/>
              <a:rect l="l" t="t" r="r" b="b"/>
              <a:pathLst>
                <a:path w="20338" h="20544" extrusionOk="0">
                  <a:moveTo>
                    <a:pt x="10158" y="1"/>
                  </a:moveTo>
                  <a:cubicBezTo>
                    <a:pt x="4543" y="1"/>
                    <a:pt x="0" y="4612"/>
                    <a:pt x="0" y="10272"/>
                  </a:cubicBezTo>
                  <a:cubicBezTo>
                    <a:pt x="0" y="15956"/>
                    <a:pt x="4543" y="20544"/>
                    <a:pt x="10158" y="20544"/>
                  </a:cubicBezTo>
                  <a:cubicBezTo>
                    <a:pt x="15773" y="20544"/>
                    <a:pt x="20338" y="15956"/>
                    <a:pt x="20338" y="10272"/>
                  </a:cubicBezTo>
                  <a:cubicBezTo>
                    <a:pt x="20338" y="4612"/>
                    <a:pt x="15773" y="1"/>
                    <a:pt x="101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5300625" y="4398250"/>
              <a:ext cx="882800" cy="594425"/>
            </a:xfrm>
            <a:custGeom>
              <a:avLst/>
              <a:gdLst/>
              <a:ahLst/>
              <a:cxnLst/>
              <a:rect l="l" t="t" r="r" b="b"/>
              <a:pathLst>
                <a:path w="35312" h="23777" extrusionOk="0">
                  <a:moveTo>
                    <a:pt x="5060" y="0"/>
                  </a:moveTo>
                  <a:cubicBezTo>
                    <a:pt x="4018" y="0"/>
                    <a:pt x="4018" y="1316"/>
                    <a:pt x="4018" y="1316"/>
                  </a:cubicBezTo>
                  <a:cubicBezTo>
                    <a:pt x="4018" y="1316"/>
                    <a:pt x="3047" y="889"/>
                    <a:pt x="2109" y="889"/>
                  </a:cubicBezTo>
                  <a:cubicBezTo>
                    <a:pt x="1729" y="889"/>
                    <a:pt x="1354" y="959"/>
                    <a:pt x="1051" y="1157"/>
                  </a:cubicBezTo>
                  <a:cubicBezTo>
                    <a:pt x="1" y="1819"/>
                    <a:pt x="3151" y="3006"/>
                    <a:pt x="5410" y="5516"/>
                  </a:cubicBezTo>
                  <a:cubicBezTo>
                    <a:pt x="7670" y="8027"/>
                    <a:pt x="8035" y="13071"/>
                    <a:pt x="8035" y="13071"/>
                  </a:cubicBezTo>
                  <a:lnTo>
                    <a:pt x="8035" y="23160"/>
                  </a:lnTo>
                  <a:lnTo>
                    <a:pt x="17188" y="23708"/>
                  </a:lnTo>
                  <a:lnTo>
                    <a:pt x="17188" y="23776"/>
                  </a:lnTo>
                  <a:lnTo>
                    <a:pt x="17645" y="23754"/>
                  </a:lnTo>
                  <a:lnTo>
                    <a:pt x="18101" y="23776"/>
                  </a:lnTo>
                  <a:lnTo>
                    <a:pt x="18101" y="23708"/>
                  </a:lnTo>
                  <a:lnTo>
                    <a:pt x="27277" y="23160"/>
                  </a:lnTo>
                  <a:lnTo>
                    <a:pt x="27277" y="13071"/>
                  </a:lnTo>
                  <a:cubicBezTo>
                    <a:pt x="27277" y="13071"/>
                    <a:pt x="27642" y="8027"/>
                    <a:pt x="29902" y="5516"/>
                  </a:cubicBezTo>
                  <a:cubicBezTo>
                    <a:pt x="32162" y="3006"/>
                    <a:pt x="35311" y="1819"/>
                    <a:pt x="34262" y="1157"/>
                  </a:cubicBezTo>
                  <a:cubicBezTo>
                    <a:pt x="33959" y="959"/>
                    <a:pt x="33584" y="889"/>
                    <a:pt x="33203" y="889"/>
                  </a:cubicBezTo>
                  <a:cubicBezTo>
                    <a:pt x="32265" y="889"/>
                    <a:pt x="31294" y="1316"/>
                    <a:pt x="31294" y="1316"/>
                  </a:cubicBezTo>
                  <a:cubicBezTo>
                    <a:pt x="31294" y="1316"/>
                    <a:pt x="31294" y="0"/>
                    <a:pt x="30252" y="0"/>
                  </a:cubicBezTo>
                  <a:cubicBezTo>
                    <a:pt x="30059" y="0"/>
                    <a:pt x="29831" y="45"/>
                    <a:pt x="29559" y="152"/>
                  </a:cubicBezTo>
                  <a:cubicBezTo>
                    <a:pt x="27802" y="814"/>
                    <a:pt x="27802" y="3508"/>
                    <a:pt x="23967" y="3667"/>
                  </a:cubicBezTo>
                  <a:cubicBezTo>
                    <a:pt x="23883" y="3671"/>
                    <a:pt x="23800" y="3673"/>
                    <a:pt x="23719" y="3673"/>
                  </a:cubicBezTo>
                  <a:cubicBezTo>
                    <a:pt x="20128" y="3673"/>
                    <a:pt x="19209" y="334"/>
                    <a:pt x="17978" y="334"/>
                  </a:cubicBezTo>
                  <a:cubicBezTo>
                    <a:pt x="17966" y="334"/>
                    <a:pt x="17954" y="334"/>
                    <a:pt x="17941" y="335"/>
                  </a:cubicBezTo>
                  <a:cubicBezTo>
                    <a:pt x="17827" y="335"/>
                    <a:pt x="17736" y="335"/>
                    <a:pt x="17645" y="358"/>
                  </a:cubicBezTo>
                  <a:cubicBezTo>
                    <a:pt x="17576" y="335"/>
                    <a:pt x="17462" y="335"/>
                    <a:pt x="17371" y="335"/>
                  </a:cubicBezTo>
                  <a:cubicBezTo>
                    <a:pt x="17359" y="334"/>
                    <a:pt x="17346" y="334"/>
                    <a:pt x="17334" y="334"/>
                  </a:cubicBezTo>
                  <a:cubicBezTo>
                    <a:pt x="16103" y="334"/>
                    <a:pt x="15184" y="3673"/>
                    <a:pt x="11593" y="3673"/>
                  </a:cubicBezTo>
                  <a:cubicBezTo>
                    <a:pt x="11512" y="3673"/>
                    <a:pt x="11429" y="3671"/>
                    <a:pt x="11345" y="3667"/>
                  </a:cubicBezTo>
                  <a:cubicBezTo>
                    <a:pt x="7510" y="3508"/>
                    <a:pt x="7510" y="814"/>
                    <a:pt x="5753" y="152"/>
                  </a:cubicBezTo>
                  <a:cubicBezTo>
                    <a:pt x="5482" y="45"/>
                    <a:pt x="5253" y="0"/>
                    <a:pt x="50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5418750" y="4943575"/>
              <a:ext cx="638575" cy="71350"/>
            </a:xfrm>
            <a:custGeom>
              <a:avLst/>
              <a:gdLst/>
              <a:ahLst/>
              <a:cxnLst/>
              <a:rect l="l" t="t" r="r" b="b"/>
              <a:pathLst>
                <a:path w="25543" h="2854" extrusionOk="0">
                  <a:moveTo>
                    <a:pt x="2009" y="1"/>
                  </a:moveTo>
                  <a:cubicBezTo>
                    <a:pt x="914" y="1"/>
                    <a:pt x="1" y="891"/>
                    <a:pt x="1" y="2009"/>
                  </a:cubicBezTo>
                  <a:lnTo>
                    <a:pt x="1" y="2854"/>
                  </a:lnTo>
                  <a:lnTo>
                    <a:pt x="25542" y="2854"/>
                  </a:lnTo>
                  <a:lnTo>
                    <a:pt x="25542" y="2009"/>
                  </a:lnTo>
                  <a:cubicBezTo>
                    <a:pt x="25542" y="891"/>
                    <a:pt x="24652" y="1"/>
                    <a:pt x="23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5354275" y="5003500"/>
              <a:ext cx="758400" cy="145525"/>
            </a:xfrm>
            <a:custGeom>
              <a:avLst/>
              <a:gdLst/>
              <a:ahLst/>
              <a:cxnLst/>
              <a:rect l="l" t="t" r="r" b="b"/>
              <a:pathLst>
                <a:path w="30336" h="5821" extrusionOk="0">
                  <a:moveTo>
                    <a:pt x="936" y="0"/>
                  </a:moveTo>
                  <a:cubicBezTo>
                    <a:pt x="434" y="0"/>
                    <a:pt x="0" y="411"/>
                    <a:pt x="0" y="936"/>
                  </a:cubicBezTo>
                  <a:lnTo>
                    <a:pt x="0" y="4885"/>
                  </a:lnTo>
                  <a:cubicBezTo>
                    <a:pt x="0" y="5410"/>
                    <a:pt x="434" y="5821"/>
                    <a:pt x="936" y="5821"/>
                  </a:cubicBezTo>
                  <a:lnTo>
                    <a:pt x="29399" y="5821"/>
                  </a:lnTo>
                  <a:cubicBezTo>
                    <a:pt x="29924" y="5821"/>
                    <a:pt x="30335" y="5410"/>
                    <a:pt x="30335" y="4885"/>
                  </a:cubicBezTo>
                  <a:lnTo>
                    <a:pt x="30335" y="936"/>
                  </a:lnTo>
                  <a:cubicBezTo>
                    <a:pt x="30335" y="411"/>
                    <a:pt x="29924" y="0"/>
                    <a:pt x="293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5664700" y="4079075"/>
              <a:ext cx="152375" cy="151800"/>
            </a:xfrm>
            <a:custGeom>
              <a:avLst/>
              <a:gdLst/>
              <a:ahLst/>
              <a:cxnLst/>
              <a:rect l="l" t="t" r="r" b="b"/>
              <a:pathLst>
                <a:path w="6095" h="6072" extrusionOk="0">
                  <a:moveTo>
                    <a:pt x="3059" y="0"/>
                  </a:moveTo>
                  <a:cubicBezTo>
                    <a:pt x="1370" y="0"/>
                    <a:pt x="0" y="1370"/>
                    <a:pt x="0" y="3036"/>
                  </a:cubicBezTo>
                  <a:cubicBezTo>
                    <a:pt x="0" y="4725"/>
                    <a:pt x="1370" y="6072"/>
                    <a:pt x="3059" y="6072"/>
                  </a:cubicBezTo>
                  <a:cubicBezTo>
                    <a:pt x="4725" y="6072"/>
                    <a:pt x="6095" y="4725"/>
                    <a:pt x="6095" y="3036"/>
                  </a:cubicBezTo>
                  <a:cubicBezTo>
                    <a:pt x="6095" y="1370"/>
                    <a:pt x="4725" y="0"/>
                    <a:pt x="30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206150" y="234050"/>
            <a:ext cx="8731800" cy="46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9"/>
          <p:cNvGrpSpPr/>
          <p:nvPr/>
        </p:nvGrpSpPr>
        <p:grpSpPr>
          <a:xfrm>
            <a:off x="-153346" y="3709240"/>
            <a:ext cx="725172" cy="1433836"/>
            <a:chOff x="6747750" y="4806050"/>
            <a:chExt cx="1178375" cy="2329925"/>
          </a:xfrm>
        </p:grpSpPr>
        <p:sp>
          <p:nvSpPr>
            <p:cNvPr id="190" name="Google Shape;190;p19"/>
            <p:cNvSpPr/>
            <p:nvPr/>
          </p:nvSpPr>
          <p:spPr>
            <a:xfrm>
              <a:off x="7022800" y="5882275"/>
              <a:ext cx="643125" cy="712150"/>
            </a:xfrm>
            <a:custGeom>
              <a:avLst/>
              <a:gdLst/>
              <a:ahLst/>
              <a:cxnLst/>
              <a:rect l="l" t="t" r="r" b="b"/>
              <a:pathLst>
                <a:path w="25725" h="28486" extrusionOk="0">
                  <a:moveTo>
                    <a:pt x="5045" y="0"/>
                  </a:moveTo>
                  <a:lnTo>
                    <a:pt x="5045" y="8400"/>
                  </a:lnTo>
                  <a:cubicBezTo>
                    <a:pt x="5045" y="13718"/>
                    <a:pt x="4132" y="19014"/>
                    <a:pt x="2192" y="23967"/>
                  </a:cubicBezTo>
                  <a:cubicBezTo>
                    <a:pt x="1553" y="25564"/>
                    <a:pt x="822" y="27139"/>
                    <a:pt x="0" y="28486"/>
                  </a:cubicBezTo>
                  <a:lnTo>
                    <a:pt x="25725" y="28486"/>
                  </a:lnTo>
                  <a:cubicBezTo>
                    <a:pt x="24903" y="27139"/>
                    <a:pt x="24172" y="25564"/>
                    <a:pt x="23533" y="23967"/>
                  </a:cubicBezTo>
                  <a:cubicBezTo>
                    <a:pt x="21593" y="19014"/>
                    <a:pt x="20657" y="13718"/>
                    <a:pt x="20657" y="8400"/>
                  </a:cubicBezTo>
                  <a:lnTo>
                    <a:pt x="2065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7040500" y="4922450"/>
              <a:ext cx="596900" cy="829725"/>
            </a:xfrm>
            <a:custGeom>
              <a:avLst/>
              <a:gdLst/>
              <a:ahLst/>
              <a:cxnLst/>
              <a:rect l="l" t="t" r="r" b="b"/>
              <a:pathLst>
                <a:path w="23876" h="33189" extrusionOk="0">
                  <a:moveTo>
                    <a:pt x="11938" y="1"/>
                  </a:moveTo>
                  <a:cubicBezTo>
                    <a:pt x="5341" y="1"/>
                    <a:pt x="0" y="7419"/>
                    <a:pt x="0" y="16595"/>
                  </a:cubicBezTo>
                  <a:cubicBezTo>
                    <a:pt x="0" y="25748"/>
                    <a:pt x="5341" y="33189"/>
                    <a:pt x="11938" y="33189"/>
                  </a:cubicBezTo>
                  <a:cubicBezTo>
                    <a:pt x="18534" y="33189"/>
                    <a:pt x="23875" y="25748"/>
                    <a:pt x="23875" y="16595"/>
                  </a:cubicBezTo>
                  <a:cubicBezTo>
                    <a:pt x="23875" y="7419"/>
                    <a:pt x="18534" y="1"/>
                    <a:pt x="119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7136925" y="4957850"/>
              <a:ext cx="323575" cy="336250"/>
            </a:xfrm>
            <a:custGeom>
              <a:avLst/>
              <a:gdLst/>
              <a:ahLst/>
              <a:cxnLst/>
              <a:rect l="l" t="t" r="r" b="b"/>
              <a:pathLst>
                <a:path w="12943" h="13450" extrusionOk="0">
                  <a:moveTo>
                    <a:pt x="3242" y="0"/>
                  </a:moveTo>
                  <a:cubicBezTo>
                    <a:pt x="2055" y="753"/>
                    <a:pt x="959" y="1758"/>
                    <a:pt x="1" y="2967"/>
                  </a:cubicBezTo>
                  <a:lnTo>
                    <a:pt x="8880" y="12737"/>
                  </a:lnTo>
                  <a:cubicBezTo>
                    <a:pt x="9315" y="13208"/>
                    <a:pt x="9911" y="13449"/>
                    <a:pt x="10507" y="13449"/>
                  </a:cubicBezTo>
                  <a:cubicBezTo>
                    <a:pt x="11036" y="13449"/>
                    <a:pt x="11565" y="13260"/>
                    <a:pt x="11984" y="12874"/>
                  </a:cubicBezTo>
                  <a:cubicBezTo>
                    <a:pt x="12874" y="12052"/>
                    <a:pt x="12942" y="10660"/>
                    <a:pt x="12121" y="9769"/>
                  </a:cubicBezTo>
                  <a:lnTo>
                    <a:pt x="32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7120375" y="5629475"/>
              <a:ext cx="433700" cy="111875"/>
            </a:xfrm>
            <a:custGeom>
              <a:avLst/>
              <a:gdLst/>
              <a:ahLst/>
              <a:cxnLst/>
              <a:rect l="l" t="t" r="r" b="b"/>
              <a:pathLst>
                <a:path w="17348" h="4475" extrusionOk="0">
                  <a:moveTo>
                    <a:pt x="1" y="0"/>
                  </a:moveTo>
                  <a:lnTo>
                    <a:pt x="1" y="4474"/>
                  </a:lnTo>
                  <a:lnTo>
                    <a:pt x="17348" y="4474"/>
                  </a:lnTo>
                  <a:lnTo>
                    <a:pt x="1734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7023950" y="5733900"/>
              <a:ext cx="626000" cy="56525"/>
            </a:xfrm>
            <a:custGeom>
              <a:avLst/>
              <a:gdLst/>
              <a:ahLst/>
              <a:cxnLst/>
              <a:rect l="l" t="t" r="r" b="b"/>
              <a:pathLst>
                <a:path w="25040" h="2261" extrusionOk="0">
                  <a:moveTo>
                    <a:pt x="1598" y="1"/>
                  </a:moveTo>
                  <a:cubicBezTo>
                    <a:pt x="708" y="1"/>
                    <a:pt x="0" y="708"/>
                    <a:pt x="0" y="1598"/>
                  </a:cubicBezTo>
                  <a:lnTo>
                    <a:pt x="0" y="2260"/>
                  </a:lnTo>
                  <a:lnTo>
                    <a:pt x="25040" y="2260"/>
                  </a:lnTo>
                  <a:lnTo>
                    <a:pt x="25040" y="1598"/>
                  </a:lnTo>
                  <a:cubicBezTo>
                    <a:pt x="25040" y="708"/>
                    <a:pt x="24332" y="1"/>
                    <a:pt x="234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6959450" y="5786400"/>
              <a:ext cx="755550" cy="115300"/>
            </a:xfrm>
            <a:custGeom>
              <a:avLst/>
              <a:gdLst/>
              <a:ahLst/>
              <a:cxnLst/>
              <a:rect l="l" t="t" r="r" b="b"/>
              <a:pathLst>
                <a:path w="30222" h="4612" extrusionOk="0">
                  <a:moveTo>
                    <a:pt x="937" y="0"/>
                  </a:moveTo>
                  <a:cubicBezTo>
                    <a:pt x="412" y="0"/>
                    <a:pt x="1" y="411"/>
                    <a:pt x="1" y="936"/>
                  </a:cubicBezTo>
                  <a:lnTo>
                    <a:pt x="1" y="3675"/>
                  </a:lnTo>
                  <a:cubicBezTo>
                    <a:pt x="1" y="4200"/>
                    <a:pt x="412" y="4611"/>
                    <a:pt x="937" y="4611"/>
                  </a:cubicBezTo>
                  <a:lnTo>
                    <a:pt x="29286" y="4611"/>
                  </a:lnTo>
                  <a:cubicBezTo>
                    <a:pt x="29788" y="4611"/>
                    <a:pt x="30222" y="4200"/>
                    <a:pt x="30222" y="3675"/>
                  </a:cubicBezTo>
                  <a:lnTo>
                    <a:pt x="30222" y="936"/>
                  </a:lnTo>
                  <a:cubicBezTo>
                    <a:pt x="30222" y="411"/>
                    <a:pt x="29788" y="0"/>
                    <a:pt x="292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6747750" y="7020675"/>
              <a:ext cx="1178375" cy="115300"/>
            </a:xfrm>
            <a:custGeom>
              <a:avLst/>
              <a:gdLst/>
              <a:ahLst/>
              <a:cxnLst/>
              <a:rect l="l" t="t" r="r" b="b"/>
              <a:pathLst>
                <a:path w="47135" h="4612" extrusionOk="0">
                  <a:moveTo>
                    <a:pt x="549" y="0"/>
                  </a:moveTo>
                  <a:cubicBezTo>
                    <a:pt x="252" y="0"/>
                    <a:pt x="1" y="252"/>
                    <a:pt x="1" y="525"/>
                  </a:cubicBezTo>
                  <a:lnTo>
                    <a:pt x="1" y="4086"/>
                  </a:lnTo>
                  <a:cubicBezTo>
                    <a:pt x="1" y="4383"/>
                    <a:pt x="252" y="4611"/>
                    <a:pt x="549" y="4611"/>
                  </a:cubicBezTo>
                  <a:lnTo>
                    <a:pt x="46610" y="4611"/>
                  </a:lnTo>
                  <a:cubicBezTo>
                    <a:pt x="46884" y="4611"/>
                    <a:pt x="47135" y="4383"/>
                    <a:pt x="47135" y="4086"/>
                  </a:cubicBezTo>
                  <a:lnTo>
                    <a:pt x="47135" y="525"/>
                  </a:lnTo>
                  <a:cubicBezTo>
                    <a:pt x="47135" y="252"/>
                    <a:pt x="46884" y="0"/>
                    <a:pt x="466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6776850" y="6666300"/>
              <a:ext cx="1127600" cy="354400"/>
            </a:xfrm>
            <a:custGeom>
              <a:avLst/>
              <a:gdLst/>
              <a:ahLst/>
              <a:cxnLst/>
              <a:rect l="l" t="t" r="r" b="b"/>
              <a:pathLst>
                <a:path w="45104" h="14176" extrusionOk="0">
                  <a:moveTo>
                    <a:pt x="9245" y="1"/>
                  </a:moveTo>
                  <a:lnTo>
                    <a:pt x="1736" y="6004"/>
                  </a:lnTo>
                  <a:cubicBezTo>
                    <a:pt x="640" y="6871"/>
                    <a:pt x="1" y="8195"/>
                    <a:pt x="1" y="9588"/>
                  </a:cubicBezTo>
                  <a:cubicBezTo>
                    <a:pt x="1" y="12121"/>
                    <a:pt x="2055" y="14175"/>
                    <a:pt x="4589" y="14175"/>
                  </a:cubicBezTo>
                  <a:lnTo>
                    <a:pt x="40516" y="14175"/>
                  </a:lnTo>
                  <a:cubicBezTo>
                    <a:pt x="43049" y="14175"/>
                    <a:pt x="45104" y="12121"/>
                    <a:pt x="45104" y="9588"/>
                  </a:cubicBezTo>
                  <a:cubicBezTo>
                    <a:pt x="45104" y="8195"/>
                    <a:pt x="44464" y="6871"/>
                    <a:pt x="43369" y="6004"/>
                  </a:cubicBezTo>
                  <a:lnTo>
                    <a:pt x="3585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6959450" y="6580150"/>
              <a:ext cx="755550" cy="115300"/>
            </a:xfrm>
            <a:custGeom>
              <a:avLst/>
              <a:gdLst/>
              <a:ahLst/>
              <a:cxnLst/>
              <a:rect l="l" t="t" r="r" b="b"/>
              <a:pathLst>
                <a:path w="30222" h="4612" extrusionOk="0">
                  <a:moveTo>
                    <a:pt x="937" y="0"/>
                  </a:moveTo>
                  <a:cubicBezTo>
                    <a:pt x="412" y="0"/>
                    <a:pt x="1" y="411"/>
                    <a:pt x="1" y="936"/>
                  </a:cubicBezTo>
                  <a:lnTo>
                    <a:pt x="1" y="3675"/>
                  </a:lnTo>
                  <a:cubicBezTo>
                    <a:pt x="1" y="4200"/>
                    <a:pt x="412" y="4611"/>
                    <a:pt x="937" y="4611"/>
                  </a:cubicBezTo>
                  <a:lnTo>
                    <a:pt x="29286" y="4611"/>
                  </a:lnTo>
                  <a:cubicBezTo>
                    <a:pt x="29788" y="4611"/>
                    <a:pt x="30222" y="4200"/>
                    <a:pt x="30222" y="3675"/>
                  </a:cubicBezTo>
                  <a:lnTo>
                    <a:pt x="30222" y="936"/>
                  </a:lnTo>
                  <a:cubicBezTo>
                    <a:pt x="30222" y="411"/>
                    <a:pt x="29788" y="0"/>
                    <a:pt x="292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7283575" y="48060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2397" y="1"/>
                  </a:moveTo>
                  <a:cubicBezTo>
                    <a:pt x="1073" y="1"/>
                    <a:pt x="1" y="1073"/>
                    <a:pt x="1" y="2397"/>
                  </a:cubicBezTo>
                  <a:cubicBezTo>
                    <a:pt x="1" y="3721"/>
                    <a:pt x="1073" y="4817"/>
                    <a:pt x="2397" y="4817"/>
                  </a:cubicBezTo>
                  <a:cubicBezTo>
                    <a:pt x="3744" y="4817"/>
                    <a:pt x="4817" y="3721"/>
                    <a:pt x="4817" y="2397"/>
                  </a:cubicBezTo>
                  <a:cubicBezTo>
                    <a:pt x="4817" y="1073"/>
                    <a:pt x="3744" y="1"/>
                    <a:pt x="23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badi" panose="020B0604020104020204" pitchFamily="34" charset="0"/>
                <a:ea typeface="HY견고딕" panose="02030600000101010101" pitchFamily="18" charset="-127"/>
                <a:cs typeface="함초롬바탕" panose="02030604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"/>
          </p:nvPr>
        </p:nvSpPr>
        <p:spPr>
          <a:xfrm>
            <a:off x="712900" y="1673325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2"/>
          </p:nvPr>
        </p:nvSpPr>
        <p:spPr>
          <a:xfrm>
            <a:off x="3281976" y="1673335"/>
            <a:ext cx="25797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3"/>
          </p:nvPr>
        </p:nvSpPr>
        <p:spPr>
          <a:xfrm>
            <a:off x="712900" y="3350627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3281985" y="3350628"/>
            <a:ext cx="25797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5961455" y="1673331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5961474" y="3350627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7"/>
          </p:nvPr>
        </p:nvSpPr>
        <p:spPr>
          <a:xfrm>
            <a:off x="712900" y="1266198"/>
            <a:ext cx="24693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2"/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  <a:sym typeface="Bree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8"/>
          </p:nvPr>
        </p:nvSpPr>
        <p:spPr>
          <a:xfrm>
            <a:off x="3281974" y="1266198"/>
            <a:ext cx="25773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2"/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  <a:sym typeface="Bree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9"/>
          </p:nvPr>
        </p:nvSpPr>
        <p:spPr>
          <a:xfrm>
            <a:off x="5961452" y="1266198"/>
            <a:ext cx="24669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2"/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  <a:sym typeface="Bree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13"/>
          </p:nvPr>
        </p:nvSpPr>
        <p:spPr>
          <a:xfrm>
            <a:off x="712900" y="2946135"/>
            <a:ext cx="24693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2"/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  <a:sym typeface="Bree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14"/>
          </p:nvPr>
        </p:nvSpPr>
        <p:spPr>
          <a:xfrm>
            <a:off x="3281974" y="2946133"/>
            <a:ext cx="25773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2"/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  <a:sym typeface="Bree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5"/>
          </p:nvPr>
        </p:nvSpPr>
        <p:spPr>
          <a:xfrm>
            <a:off x="5961452" y="2946128"/>
            <a:ext cx="24693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2"/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  <a:sym typeface="Bree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64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06150" y="234050"/>
            <a:ext cx="8731800" cy="46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764075" y="2565350"/>
            <a:ext cx="266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  <a:latin typeface="Abadi" panose="020B0604020104020204" pitchFamily="34" charset="0"/>
                <a:ea typeface="HY견고딕" panose="02030600000101010101" pitchFamily="18" charset="-127"/>
                <a:cs typeface="함초롬바탕" panose="0203060400010101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41975" y="1736463"/>
            <a:ext cx="1288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latin typeface="Abadi" panose="020B0604020104020204" pitchFamily="34" charset="0"/>
                <a:ea typeface="HY견고딕" panose="02030600000101010101" pitchFamily="18" charset="-127"/>
                <a:cs typeface="함초롬바탕" panose="02030604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206150" y="234050"/>
            <a:ext cx="8731800" cy="46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badi" panose="020B0604020104020204" pitchFamily="34" charset="0"/>
                <a:ea typeface="HY견고딕" panose="02030600000101010101" pitchFamily="18" charset="-127"/>
                <a:cs typeface="함초롬바탕" panose="02030604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17188" y="2254675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31012" y="2254681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431000" y="1607350"/>
            <a:ext cx="2695800" cy="7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2"/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  <a:sym typeface="Bree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017175" y="1607350"/>
            <a:ext cx="2695800" cy="7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000">
                <a:solidFill>
                  <a:schemeClr val="dk2"/>
                </a:solidFill>
                <a:latin typeface="Abadi" panose="020B0604020104020204" pitchFamily="34" charset="0"/>
                <a:ea typeface="Abadi" panose="020B0604020104020204" pitchFamily="34" charset="0"/>
                <a:cs typeface="Abadi" panose="020B0604020104020204" pitchFamily="34" charset="0"/>
                <a:sym typeface="Bree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grpSp>
        <p:nvGrpSpPr>
          <p:cNvPr id="27" name="Google Shape;27;p5"/>
          <p:cNvGrpSpPr/>
          <p:nvPr/>
        </p:nvGrpSpPr>
        <p:grpSpPr>
          <a:xfrm>
            <a:off x="-171625" y="3809400"/>
            <a:ext cx="780993" cy="1369526"/>
            <a:chOff x="-171625" y="3600625"/>
            <a:chExt cx="780993" cy="1369526"/>
          </a:xfrm>
        </p:grpSpPr>
        <p:sp>
          <p:nvSpPr>
            <p:cNvPr id="28" name="Google Shape;28;p5"/>
            <p:cNvSpPr/>
            <p:nvPr/>
          </p:nvSpPr>
          <p:spPr>
            <a:xfrm>
              <a:off x="-13644" y="3600625"/>
              <a:ext cx="465031" cy="465031"/>
            </a:xfrm>
            <a:custGeom>
              <a:avLst/>
              <a:gdLst/>
              <a:ahLst/>
              <a:cxnLst/>
              <a:rect l="l" t="t" r="r" b="b"/>
              <a:pathLst>
                <a:path w="14244" h="14244" extrusionOk="0">
                  <a:moveTo>
                    <a:pt x="7122" y="1"/>
                  </a:moveTo>
                  <a:cubicBezTo>
                    <a:pt x="3173" y="1"/>
                    <a:pt x="0" y="3196"/>
                    <a:pt x="0" y="7122"/>
                  </a:cubicBezTo>
                  <a:cubicBezTo>
                    <a:pt x="0" y="11048"/>
                    <a:pt x="3173" y="14244"/>
                    <a:pt x="7122" y="14244"/>
                  </a:cubicBezTo>
                  <a:cubicBezTo>
                    <a:pt x="11048" y="14244"/>
                    <a:pt x="14243" y="11048"/>
                    <a:pt x="14243" y="7122"/>
                  </a:cubicBezTo>
                  <a:cubicBezTo>
                    <a:pt x="14243" y="3196"/>
                    <a:pt x="11048" y="1"/>
                    <a:pt x="71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14661" y="4032093"/>
              <a:ext cx="407669" cy="140123"/>
            </a:xfrm>
            <a:custGeom>
              <a:avLst/>
              <a:gdLst/>
              <a:ahLst/>
              <a:cxnLst/>
              <a:rect l="l" t="t" r="r" b="b"/>
              <a:pathLst>
                <a:path w="12487" h="4292" extrusionOk="0">
                  <a:moveTo>
                    <a:pt x="2055" y="1"/>
                  </a:moveTo>
                  <a:cubicBezTo>
                    <a:pt x="914" y="1"/>
                    <a:pt x="1" y="914"/>
                    <a:pt x="1" y="2032"/>
                  </a:cubicBezTo>
                  <a:lnTo>
                    <a:pt x="1" y="2260"/>
                  </a:lnTo>
                  <a:cubicBezTo>
                    <a:pt x="1" y="3379"/>
                    <a:pt x="914" y="4292"/>
                    <a:pt x="2055" y="4292"/>
                  </a:cubicBezTo>
                  <a:lnTo>
                    <a:pt x="10455" y="4292"/>
                  </a:lnTo>
                  <a:cubicBezTo>
                    <a:pt x="11573" y="4292"/>
                    <a:pt x="12486" y="3379"/>
                    <a:pt x="12486" y="2260"/>
                  </a:cubicBezTo>
                  <a:lnTo>
                    <a:pt x="12486" y="2032"/>
                  </a:lnTo>
                  <a:cubicBezTo>
                    <a:pt x="12486" y="914"/>
                    <a:pt x="11573" y="1"/>
                    <a:pt x="104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-4699" y="4172183"/>
              <a:ext cx="479918" cy="503033"/>
            </a:xfrm>
            <a:custGeom>
              <a:avLst/>
              <a:gdLst/>
              <a:ahLst/>
              <a:cxnLst/>
              <a:rect l="l" t="t" r="r" b="b"/>
              <a:pathLst>
                <a:path w="14700" h="15408" extrusionOk="0">
                  <a:moveTo>
                    <a:pt x="3310" y="1"/>
                  </a:moveTo>
                  <a:lnTo>
                    <a:pt x="0" y="13285"/>
                  </a:lnTo>
                  <a:lnTo>
                    <a:pt x="14700" y="15408"/>
                  </a:lnTo>
                  <a:cubicBezTo>
                    <a:pt x="14700" y="15408"/>
                    <a:pt x="10774" y="2238"/>
                    <a:pt x="106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-171625" y="4563396"/>
              <a:ext cx="780993" cy="406755"/>
            </a:xfrm>
            <a:custGeom>
              <a:avLst/>
              <a:gdLst/>
              <a:ahLst/>
              <a:cxnLst/>
              <a:rect l="l" t="t" r="r" b="b"/>
              <a:pathLst>
                <a:path w="23922" h="12459" extrusionOk="0">
                  <a:moveTo>
                    <a:pt x="4839" y="1"/>
                  </a:moveTo>
                  <a:lnTo>
                    <a:pt x="1302" y="2147"/>
                  </a:lnTo>
                  <a:lnTo>
                    <a:pt x="1302" y="7374"/>
                  </a:lnTo>
                  <a:cubicBezTo>
                    <a:pt x="571" y="7374"/>
                    <a:pt x="0" y="7944"/>
                    <a:pt x="0" y="8629"/>
                  </a:cubicBezTo>
                  <a:lnTo>
                    <a:pt x="0" y="11208"/>
                  </a:lnTo>
                  <a:cubicBezTo>
                    <a:pt x="4015" y="12030"/>
                    <a:pt x="8041" y="12458"/>
                    <a:pt x="12082" y="12458"/>
                  </a:cubicBezTo>
                  <a:cubicBezTo>
                    <a:pt x="16014" y="12458"/>
                    <a:pt x="19959" y="12052"/>
                    <a:pt x="23921" y="11208"/>
                  </a:cubicBezTo>
                  <a:lnTo>
                    <a:pt x="23921" y="8629"/>
                  </a:lnTo>
                  <a:cubicBezTo>
                    <a:pt x="23921" y="7944"/>
                    <a:pt x="23328" y="7374"/>
                    <a:pt x="22620" y="7374"/>
                  </a:cubicBezTo>
                  <a:lnTo>
                    <a:pt x="22620" y="2147"/>
                  </a:lnTo>
                  <a:lnTo>
                    <a:pt x="1908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-129151" y="4804105"/>
              <a:ext cx="696045" cy="20144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15" y="594"/>
                    <a:pt x="10318" y="617"/>
                  </a:cubicBezTo>
                  <a:cubicBezTo>
                    <a:pt x="13057" y="617"/>
                    <a:pt x="21319" y="1"/>
                    <a:pt x="2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129151" y="4804105"/>
              <a:ext cx="696045" cy="20144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15" y="594"/>
                    <a:pt x="10318" y="617"/>
                  </a:cubicBezTo>
                  <a:cubicBezTo>
                    <a:pt x="13057" y="617"/>
                    <a:pt x="21319" y="1"/>
                    <a:pt x="21319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206150" y="234050"/>
            <a:ext cx="8731800" cy="46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>
            <a:off x="-171625" y="3809400"/>
            <a:ext cx="780993" cy="1369526"/>
            <a:chOff x="-171625" y="3600625"/>
            <a:chExt cx="780993" cy="1369526"/>
          </a:xfrm>
        </p:grpSpPr>
        <p:sp>
          <p:nvSpPr>
            <p:cNvPr id="37" name="Google Shape;37;p6"/>
            <p:cNvSpPr/>
            <p:nvPr/>
          </p:nvSpPr>
          <p:spPr>
            <a:xfrm>
              <a:off x="-13644" y="3600625"/>
              <a:ext cx="465031" cy="465031"/>
            </a:xfrm>
            <a:custGeom>
              <a:avLst/>
              <a:gdLst/>
              <a:ahLst/>
              <a:cxnLst/>
              <a:rect l="l" t="t" r="r" b="b"/>
              <a:pathLst>
                <a:path w="14244" h="14244" extrusionOk="0">
                  <a:moveTo>
                    <a:pt x="7122" y="1"/>
                  </a:moveTo>
                  <a:cubicBezTo>
                    <a:pt x="3173" y="1"/>
                    <a:pt x="0" y="3196"/>
                    <a:pt x="0" y="7122"/>
                  </a:cubicBezTo>
                  <a:cubicBezTo>
                    <a:pt x="0" y="11048"/>
                    <a:pt x="3173" y="14244"/>
                    <a:pt x="7122" y="14244"/>
                  </a:cubicBezTo>
                  <a:cubicBezTo>
                    <a:pt x="11048" y="14244"/>
                    <a:pt x="14243" y="11048"/>
                    <a:pt x="14243" y="7122"/>
                  </a:cubicBezTo>
                  <a:cubicBezTo>
                    <a:pt x="14243" y="3196"/>
                    <a:pt x="11048" y="1"/>
                    <a:pt x="71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14661" y="4032093"/>
              <a:ext cx="407669" cy="140123"/>
            </a:xfrm>
            <a:custGeom>
              <a:avLst/>
              <a:gdLst/>
              <a:ahLst/>
              <a:cxnLst/>
              <a:rect l="l" t="t" r="r" b="b"/>
              <a:pathLst>
                <a:path w="12487" h="4292" extrusionOk="0">
                  <a:moveTo>
                    <a:pt x="2055" y="1"/>
                  </a:moveTo>
                  <a:cubicBezTo>
                    <a:pt x="914" y="1"/>
                    <a:pt x="1" y="914"/>
                    <a:pt x="1" y="2032"/>
                  </a:cubicBezTo>
                  <a:lnTo>
                    <a:pt x="1" y="2260"/>
                  </a:lnTo>
                  <a:cubicBezTo>
                    <a:pt x="1" y="3379"/>
                    <a:pt x="914" y="4292"/>
                    <a:pt x="2055" y="4292"/>
                  </a:cubicBezTo>
                  <a:lnTo>
                    <a:pt x="10455" y="4292"/>
                  </a:lnTo>
                  <a:cubicBezTo>
                    <a:pt x="11573" y="4292"/>
                    <a:pt x="12486" y="3379"/>
                    <a:pt x="12486" y="2260"/>
                  </a:cubicBezTo>
                  <a:lnTo>
                    <a:pt x="12486" y="2032"/>
                  </a:lnTo>
                  <a:cubicBezTo>
                    <a:pt x="12486" y="914"/>
                    <a:pt x="11573" y="1"/>
                    <a:pt x="104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-4699" y="4172183"/>
              <a:ext cx="479918" cy="503033"/>
            </a:xfrm>
            <a:custGeom>
              <a:avLst/>
              <a:gdLst/>
              <a:ahLst/>
              <a:cxnLst/>
              <a:rect l="l" t="t" r="r" b="b"/>
              <a:pathLst>
                <a:path w="14700" h="15408" extrusionOk="0">
                  <a:moveTo>
                    <a:pt x="3310" y="1"/>
                  </a:moveTo>
                  <a:lnTo>
                    <a:pt x="0" y="13285"/>
                  </a:lnTo>
                  <a:lnTo>
                    <a:pt x="14700" y="15408"/>
                  </a:lnTo>
                  <a:cubicBezTo>
                    <a:pt x="14700" y="15408"/>
                    <a:pt x="10774" y="2238"/>
                    <a:pt x="106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-171625" y="4563396"/>
              <a:ext cx="780993" cy="406755"/>
            </a:xfrm>
            <a:custGeom>
              <a:avLst/>
              <a:gdLst/>
              <a:ahLst/>
              <a:cxnLst/>
              <a:rect l="l" t="t" r="r" b="b"/>
              <a:pathLst>
                <a:path w="23922" h="12459" extrusionOk="0">
                  <a:moveTo>
                    <a:pt x="4839" y="1"/>
                  </a:moveTo>
                  <a:lnTo>
                    <a:pt x="1302" y="2147"/>
                  </a:lnTo>
                  <a:lnTo>
                    <a:pt x="1302" y="7374"/>
                  </a:lnTo>
                  <a:cubicBezTo>
                    <a:pt x="571" y="7374"/>
                    <a:pt x="0" y="7944"/>
                    <a:pt x="0" y="8629"/>
                  </a:cubicBezTo>
                  <a:lnTo>
                    <a:pt x="0" y="11208"/>
                  </a:lnTo>
                  <a:cubicBezTo>
                    <a:pt x="4015" y="12030"/>
                    <a:pt x="8041" y="12458"/>
                    <a:pt x="12082" y="12458"/>
                  </a:cubicBezTo>
                  <a:cubicBezTo>
                    <a:pt x="16014" y="12458"/>
                    <a:pt x="19959" y="12052"/>
                    <a:pt x="23921" y="11208"/>
                  </a:cubicBezTo>
                  <a:lnTo>
                    <a:pt x="23921" y="8629"/>
                  </a:lnTo>
                  <a:cubicBezTo>
                    <a:pt x="23921" y="7944"/>
                    <a:pt x="23328" y="7374"/>
                    <a:pt x="22620" y="7374"/>
                  </a:cubicBezTo>
                  <a:lnTo>
                    <a:pt x="22620" y="2147"/>
                  </a:lnTo>
                  <a:lnTo>
                    <a:pt x="1908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-129151" y="4804105"/>
              <a:ext cx="696045" cy="20144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15" y="594"/>
                    <a:pt x="10318" y="617"/>
                  </a:cubicBezTo>
                  <a:cubicBezTo>
                    <a:pt x="13057" y="617"/>
                    <a:pt x="21319" y="1"/>
                    <a:pt x="21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-129151" y="4804105"/>
              <a:ext cx="696045" cy="20144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15" y="594"/>
                    <a:pt x="10318" y="617"/>
                  </a:cubicBezTo>
                  <a:cubicBezTo>
                    <a:pt x="13057" y="617"/>
                    <a:pt x="21319" y="1"/>
                    <a:pt x="21319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6"/>
          <p:cNvGrpSpPr/>
          <p:nvPr/>
        </p:nvGrpSpPr>
        <p:grpSpPr>
          <a:xfrm rot="10800000" flipH="1">
            <a:off x="8536900" y="-35325"/>
            <a:ext cx="780993" cy="1369526"/>
            <a:chOff x="-171625" y="3600625"/>
            <a:chExt cx="780993" cy="1369526"/>
          </a:xfrm>
        </p:grpSpPr>
        <p:sp>
          <p:nvSpPr>
            <p:cNvPr id="44" name="Google Shape;44;p6"/>
            <p:cNvSpPr/>
            <p:nvPr/>
          </p:nvSpPr>
          <p:spPr>
            <a:xfrm>
              <a:off x="-13644" y="3600625"/>
              <a:ext cx="465031" cy="465031"/>
            </a:xfrm>
            <a:custGeom>
              <a:avLst/>
              <a:gdLst/>
              <a:ahLst/>
              <a:cxnLst/>
              <a:rect l="l" t="t" r="r" b="b"/>
              <a:pathLst>
                <a:path w="14244" h="14244" extrusionOk="0">
                  <a:moveTo>
                    <a:pt x="7122" y="1"/>
                  </a:moveTo>
                  <a:cubicBezTo>
                    <a:pt x="3173" y="1"/>
                    <a:pt x="0" y="3196"/>
                    <a:pt x="0" y="7122"/>
                  </a:cubicBezTo>
                  <a:cubicBezTo>
                    <a:pt x="0" y="11048"/>
                    <a:pt x="3173" y="14244"/>
                    <a:pt x="7122" y="14244"/>
                  </a:cubicBezTo>
                  <a:cubicBezTo>
                    <a:pt x="11048" y="14244"/>
                    <a:pt x="14243" y="11048"/>
                    <a:pt x="14243" y="7122"/>
                  </a:cubicBezTo>
                  <a:cubicBezTo>
                    <a:pt x="14243" y="3196"/>
                    <a:pt x="11048" y="1"/>
                    <a:pt x="71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4661" y="4032093"/>
              <a:ext cx="407669" cy="140123"/>
            </a:xfrm>
            <a:custGeom>
              <a:avLst/>
              <a:gdLst/>
              <a:ahLst/>
              <a:cxnLst/>
              <a:rect l="l" t="t" r="r" b="b"/>
              <a:pathLst>
                <a:path w="12487" h="4292" extrusionOk="0">
                  <a:moveTo>
                    <a:pt x="2055" y="1"/>
                  </a:moveTo>
                  <a:cubicBezTo>
                    <a:pt x="914" y="1"/>
                    <a:pt x="1" y="914"/>
                    <a:pt x="1" y="2032"/>
                  </a:cubicBezTo>
                  <a:lnTo>
                    <a:pt x="1" y="2260"/>
                  </a:lnTo>
                  <a:cubicBezTo>
                    <a:pt x="1" y="3379"/>
                    <a:pt x="914" y="4292"/>
                    <a:pt x="2055" y="4292"/>
                  </a:cubicBezTo>
                  <a:lnTo>
                    <a:pt x="10455" y="4292"/>
                  </a:lnTo>
                  <a:cubicBezTo>
                    <a:pt x="11573" y="4292"/>
                    <a:pt x="12486" y="3379"/>
                    <a:pt x="12486" y="2260"/>
                  </a:cubicBezTo>
                  <a:lnTo>
                    <a:pt x="12486" y="2032"/>
                  </a:lnTo>
                  <a:cubicBezTo>
                    <a:pt x="12486" y="914"/>
                    <a:pt x="11573" y="1"/>
                    <a:pt x="1045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-4699" y="4172183"/>
              <a:ext cx="479918" cy="503033"/>
            </a:xfrm>
            <a:custGeom>
              <a:avLst/>
              <a:gdLst/>
              <a:ahLst/>
              <a:cxnLst/>
              <a:rect l="l" t="t" r="r" b="b"/>
              <a:pathLst>
                <a:path w="14700" h="15408" extrusionOk="0">
                  <a:moveTo>
                    <a:pt x="3310" y="1"/>
                  </a:moveTo>
                  <a:lnTo>
                    <a:pt x="0" y="13285"/>
                  </a:lnTo>
                  <a:lnTo>
                    <a:pt x="14700" y="15408"/>
                  </a:lnTo>
                  <a:cubicBezTo>
                    <a:pt x="14700" y="15408"/>
                    <a:pt x="10774" y="2238"/>
                    <a:pt x="1066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-171625" y="4563396"/>
              <a:ext cx="780993" cy="406755"/>
            </a:xfrm>
            <a:custGeom>
              <a:avLst/>
              <a:gdLst/>
              <a:ahLst/>
              <a:cxnLst/>
              <a:rect l="l" t="t" r="r" b="b"/>
              <a:pathLst>
                <a:path w="23922" h="12459" extrusionOk="0">
                  <a:moveTo>
                    <a:pt x="4839" y="1"/>
                  </a:moveTo>
                  <a:lnTo>
                    <a:pt x="1302" y="2147"/>
                  </a:lnTo>
                  <a:lnTo>
                    <a:pt x="1302" y="7374"/>
                  </a:lnTo>
                  <a:cubicBezTo>
                    <a:pt x="571" y="7374"/>
                    <a:pt x="0" y="7944"/>
                    <a:pt x="0" y="8629"/>
                  </a:cubicBezTo>
                  <a:lnTo>
                    <a:pt x="0" y="11208"/>
                  </a:lnTo>
                  <a:cubicBezTo>
                    <a:pt x="4015" y="12030"/>
                    <a:pt x="8041" y="12458"/>
                    <a:pt x="12082" y="12458"/>
                  </a:cubicBezTo>
                  <a:cubicBezTo>
                    <a:pt x="16014" y="12458"/>
                    <a:pt x="19959" y="12052"/>
                    <a:pt x="23921" y="11208"/>
                  </a:cubicBezTo>
                  <a:lnTo>
                    <a:pt x="23921" y="8629"/>
                  </a:lnTo>
                  <a:cubicBezTo>
                    <a:pt x="23921" y="7944"/>
                    <a:pt x="23328" y="7374"/>
                    <a:pt x="22620" y="7374"/>
                  </a:cubicBezTo>
                  <a:lnTo>
                    <a:pt x="22620" y="2147"/>
                  </a:lnTo>
                  <a:lnTo>
                    <a:pt x="1908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-129151" y="4804105"/>
              <a:ext cx="696045" cy="20144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15" y="594"/>
                    <a:pt x="10318" y="617"/>
                  </a:cubicBezTo>
                  <a:cubicBezTo>
                    <a:pt x="13057" y="617"/>
                    <a:pt x="21319" y="1"/>
                    <a:pt x="2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-129151" y="4804105"/>
              <a:ext cx="696045" cy="20144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15" y="594"/>
                    <a:pt x="10318" y="617"/>
                  </a:cubicBezTo>
                  <a:cubicBezTo>
                    <a:pt x="13057" y="617"/>
                    <a:pt x="21319" y="1"/>
                    <a:pt x="21319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badi" panose="020B0604020104020204" pitchFamily="34" charset="0"/>
                <a:ea typeface="HY견고딕" panose="02030600000101010101" pitchFamily="18" charset="-127"/>
                <a:cs typeface="함초롬바탕" panose="02030604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06150" y="234050"/>
            <a:ext cx="8731800" cy="46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13225" y="10990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badi" panose="020B0604020104020204" pitchFamily="34" charset="0"/>
                <a:ea typeface="HY견고딕" panose="02030600000101010101" pitchFamily="18" charset="-127"/>
                <a:cs typeface="함초롬바탕" panose="02030604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713225" y="188776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5617150" y="234050"/>
            <a:ext cx="3320700" cy="467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206150" y="234050"/>
            <a:ext cx="8731800" cy="46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latin typeface="Abadi" panose="020B0604020104020204" pitchFamily="34" charset="0"/>
                <a:ea typeface="HY견고딕" panose="02030600000101010101" pitchFamily="18" charset="-127"/>
                <a:cs typeface="함초롬바탕" panose="0203060400010101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206150" y="234050"/>
            <a:ext cx="8731800" cy="46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>
                <a:latin typeface="Abadi" panose="020B0604020104020204" pitchFamily="34" charset="0"/>
                <a:ea typeface="HY견고딕" panose="02030600000101010101" pitchFamily="18" charset="-127"/>
                <a:cs typeface="함초롬바탕" panose="02030604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/>
          <p:nvPr/>
        </p:nvSpPr>
        <p:spPr>
          <a:xfrm>
            <a:off x="206150" y="234050"/>
            <a:ext cx="8731800" cy="467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badi" panose="020B0604020104020204" pitchFamily="34" charset="0"/>
                <a:ea typeface="HY견고딕" panose="02030600000101010101" pitchFamily="18" charset="-127"/>
                <a:cs typeface="함초롬바탕" panose="02030604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grpSp>
        <p:nvGrpSpPr>
          <p:cNvPr id="242" name="Google Shape;242;p21"/>
          <p:cNvGrpSpPr/>
          <p:nvPr/>
        </p:nvGrpSpPr>
        <p:grpSpPr>
          <a:xfrm rot="10800000" flipH="1">
            <a:off x="-153346" y="-1"/>
            <a:ext cx="725172" cy="1433836"/>
            <a:chOff x="6747750" y="4806050"/>
            <a:chExt cx="1178375" cy="2329925"/>
          </a:xfrm>
        </p:grpSpPr>
        <p:sp>
          <p:nvSpPr>
            <p:cNvPr id="243" name="Google Shape;243;p21"/>
            <p:cNvSpPr/>
            <p:nvPr/>
          </p:nvSpPr>
          <p:spPr>
            <a:xfrm>
              <a:off x="7022800" y="5882275"/>
              <a:ext cx="643125" cy="712150"/>
            </a:xfrm>
            <a:custGeom>
              <a:avLst/>
              <a:gdLst/>
              <a:ahLst/>
              <a:cxnLst/>
              <a:rect l="l" t="t" r="r" b="b"/>
              <a:pathLst>
                <a:path w="25725" h="28486" extrusionOk="0">
                  <a:moveTo>
                    <a:pt x="5045" y="0"/>
                  </a:moveTo>
                  <a:lnTo>
                    <a:pt x="5045" y="8400"/>
                  </a:lnTo>
                  <a:cubicBezTo>
                    <a:pt x="5045" y="13718"/>
                    <a:pt x="4132" y="19014"/>
                    <a:pt x="2192" y="23967"/>
                  </a:cubicBezTo>
                  <a:cubicBezTo>
                    <a:pt x="1553" y="25564"/>
                    <a:pt x="822" y="27139"/>
                    <a:pt x="0" y="28486"/>
                  </a:cubicBezTo>
                  <a:lnTo>
                    <a:pt x="25725" y="28486"/>
                  </a:lnTo>
                  <a:cubicBezTo>
                    <a:pt x="24903" y="27139"/>
                    <a:pt x="24172" y="25564"/>
                    <a:pt x="23533" y="23967"/>
                  </a:cubicBezTo>
                  <a:cubicBezTo>
                    <a:pt x="21593" y="19014"/>
                    <a:pt x="20657" y="13718"/>
                    <a:pt x="20657" y="8400"/>
                  </a:cubicBezTo>
                  <a:lnTo>
                    <a:pt x="2065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7040500" y="4922450"/>
              <a:ext cx="596900" cy="829725"/>
            </a:xfrm>
            <a:custGeom>
              <a:avLst/>
              <a:gdLst/>
              <a:ahLst/>
              <a:cxnLst/>
              <a:rect l="l" t="t" r="r" b="b"/>
              <a:pathLst>
                <a:path w="23876" h="33189" extrusionOk="0">
                  <a:moveTo>
                    <a:pt x="11938" y="1"/>
                  </a:moveTo>
                  <a:cubicBezTo>
                    <a:pt x="5341" y="1"/>
                    <a:pt x="0" y="7419"/>
                    <a:pt x="0" y="16595"/>
                  </a:cubicBezTo>
                  <a:cubicBezTo>
                    <a:pt x="0" y="25748"/>
                    <a:pt x="5341" y="33189"/>
                    <a:pt x="11938" y="33189"/>
                  </a:cubicBezTo>
                  <a:cubicBezTo>
                    <a:pt x="18534" y="33189"/>
                    <a:pt x="23875" y="25748"/>
                    <a:pt x="23875" y="16595"/>
                  </a:cubicBezTo>
                  <a:cubicBezTo>
                    <a:pt x="23875" y="7419"/>
                    <a:pt x="18534" y="1"/>
                    <a:pt x="119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7136925" y="4957850"/>
              <a:ext cx="323575" cy="336250"/>
            </a:xfrm>
            <a:custGeom>
              <a:avLst/>
              <a:gdLst/>
              <a:ahLst/>
              <a:cxnLst/>
              <a:rect l="l" t="t" r="r" b="b"/>
              <a:pathLst>
                <a:path w="12943" h="13450" extrusionOk="0">
                  <a:moveTo>
                    <a:pt x="3242" y="0"/>
                  </a:moveTo>
                  <a:cubicBezTo>
                    <a:pt x="2055" y="753"/>
                    <a:pt x="959" y="1758"/>
                    <a:pt x="1" y="2967"/>
                  </a:cubicBezTo>
                  <a:lnTo>
                    <a:pt x="8880" y="12737"/>
                  </a:lnTo>
                  <a:cubicBezTo>
                    <a:pt x="9315" y="13208"/>
                    <a:pt x="9911" y="13449"/>
                    <a:pt x="10507" y="13449"/>
                  </a:cubicBezTo>
                  <a:cubicBezTo>
                    <a:pt x="11036" y="13449"/>
                    <a:pt x="11565" y="13260"/>
                    <a:pt x="11984" y="12874"/>
                  </a:cubicBezTo>
                  <a:cubicBezTo>
                    <a:pt x="12874" y="12052"/>
                    <a:pt x="12942" y="10660"/>
                    <a:pt x="12121" y="9769"/>
                  </a:cubicBezTo>
                  <a:lnTo>
                    <a:pt x="324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7120375" y="5629475"/>
              <a:ext cx="433700" cy="111875"/>
            </a:xfrm>
            <a:custGeom>
              <a:avLst/>
              <a:gdLst/>
              <a:ahLst/>
              <a:cxnLst/>
              <a:rect l="l" t="t" r="r" b="b"/>
              <a:pathLst>
                <a:path w="17348" h="4475" extrusionOk="0">
                  <a:moveTo>
                    <a:pt x="1" y="0"/>
                  </a:moveTo>
                  <a:lnTo>
                    <a:pt x="1" y="4474"/>
                  </a:lnTo>
                  <a:lnTo>
                    <a:pt x="17348" y="4474"/>
                  </a:lnTo>
                  <a:lnTo>
                    <a:pt x="1734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7023950" y="5733900"/>
              <a:ext cx="626000" cy="56525"/>
            </a:xfrm>
            <a:custGeom>
              <a:avLst/>
              <a:gdLst/>
              <a:ahLst/>
              <a:cxnLst/>
              <a:rect l="l" t="t" r="r" b="b"/>
              <a:pathLst>
                <a:path w="25040" h="2261" extrusionOk="0">
                  <a:moveTo>
                    <a:pt x="1598" y="1"/>
                  </a:moveTo>
                  <a:cubicBezTo>
                    <a:pt x="708" y="1"/>
                    <a:pt x="0" y="708"/>
                    <a:pt x="0" y="1598"/>
                  </a:cubicBezTo>
                  <a:lnTo>
                    <a:pt x="0" y="2260"/>
                  </a:lnTo>
                  <a:lnTo>
                    <a:pt x="25040" y="2260"/>
                  </a:lnTo>
                  <a:lnTo>
                    <a:pt x="25040" y="1598"/>
                  </a:lnTo>
                  <a:cubicBezTo>
                    <a:pt x="25040" y="708"/>
                    <a:pt x="24332" y="1"/>
                    <a:pt x="234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959450" y="5786400"/>
              <a:ext cx="755550" cy="115300"/>
            </a:xfrm>
            <a:custGeom>
              <a:avLst/>
              <a:gdLst/>
              <a:ahLst/>
              <a:cxnLst/>
              <a:rect l="l" t="t" r="r" b="b"/>
              <a:pathLst>
                <a:path w="30222" h="4612" extrusionOk="0">
                  <a:moveTo>
                    <a:pt x="937" y="0"/>
                  </a:moveTo>
                  <a:cubicBezTo>
                    <a:pt x="412" y="0"/>
                    <a:pt x="1" y="411"/>
                    <a:pt x="1" y="936"/>
                  </a:cubicBezTo>
                  <a:lnTo>
                    <a:pt x="1" y="3675"/>
                  </a:lnTo>
                  <a:cubicBezTo>
                    <a:pt x="1" y="4200"/>
                    <a:pt x="412" y="4611"/>
                    <a:pt x="937" y="4611"/>
                  </a:cubicBezTo>
                  <a:lnTo>
                    <a:pt x="29286" y="4611"/>
                  </a:lnTo>
                  <a:cubicBezTo>
                    <a:pt x="29788" y="4611"/>
                    <a:pt x="30222" y="4200"/>
                    <a:pt x="30222" y="3675"/>
                  </a:cubicBezTo>
                  <a:lnTo>
                    <a:pt x="30222" y="936"/>
                  </a:lnTo>
                  <a:cubicBezTo>
                    <a:pt x="30222" y="411"/>
                    <a:pt x="29788" y="0"/>
                    <a:pt x="292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747750" y="7020675"/>
              <a:ext cx="1178375" cy="115300"/>
            </a:xfrm>
            <a:custGeom>
              <a:avLst/>
              <a:gdLst/>
              <a:ahLst/>
              <a:cxnLst/>
              <a:rect l="l" t="t" r="r" b="b"/>
              <a:pathLst>
                <a:path w="47135" h="4612" extrusionOk="0">
                  <a:moveTo>
                    <a:pt x="549" y="0"/>
                  </a:moveTo>
                  <a:cubicBezTo>
                    <a:pt x="252" y="0"/>
                    <a:pt x="1" y="252"/>
                    <a:pt x="1" y="525"/>
                  </a:cubicBezTo>
                  <a:lnTo>
                    <a:pt x="1" y="4086"/>
                  </a:lnTo>
                  <a:cubicBezTo>
                    <a:pt x="1" y="4383"/>
                    <a:pt x="252" y="4611"/>
                    <a:pt x="549" y="4611"/>
                  </a:cubicBezTo>
                  <a:lnTo>
                    <a:pt x="46610" y="4611"/>
                  </a:lnTo>
                  <a:cubicBezTo>
                    <a:pt x="46884" y="4611"/>
                    <a:pt x="47135" y="4383"/>
                    <a:pt x="47135" y="4086"/>
                  </a:cubicBezTo>
                  <a:lnTo>
                    <a:pt x="47135" y="525"/>
                  </a:lnTo>
                  <a:cubicBezTo>
                    <a:pt x="47135" y="252"/>
                    <a:pt x="46884" y="0"/>
                    <a:pt x="466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776850" y="6666300"/>
              <a:ext cx="1127600" cy="354400"/>
            </a:xfrm>
            <a:custGeom>
              <a:avLst/>
              <a:gdLst/>
              <a:ahLst/>
              <a:cxnLst/>
              <a:rect l="l" t="t" r="r" b="b"/>
              <a:pathLst>
                <a:path w="45104" h="14176" extrusionOk="0">
                  <a:moveTo>
                    <a:pt x="9245" y="1"/>
                  </a:moveTo>
                  <a:lnTo>
                    <a:pt x="1736" y="6004"/>
                  </a:lnTo>
                  <a:cubicBezTo>
                    <a:pt x="640" y="6871"/>
                    <a:pt x="1" y="8195"/>
                    <a:pt x="1" y="9588"/>
                  </a:cubicBezTo>
                  <a:cubicBezTo>
                    <a:pt x="1" y="12121"/>
                    <a:pt x="2055" y="14175"/>
                    <a:pt x="4589" y="14175"/>
                  </a:cubicBezTo>
                  <a:lnTo>
                    <a:pt x="40516" y="14175"/>
                  </a:lnTo>
                  <a:cubicBezTo>
                    <a:pt x="43049" y="14175"/>
                    <a:pt x="45104" y="12121"/>
                    <a:pt x="45104" y="9588"/>
                  </a:cubicBezTo>
                  <a:cubicBezTo>
                    <a:pt x="45104" y="8195"/>
                    <a:pt x="44464" y="6871"/>
                    <a:pt x="43369" y="6004"/>
                  </a:cubicBezTo>
                  <a:lnTo>
                    <a:pt x="3585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6959450" y="6580150"/>
              <a:ext cx="755550" cy="115300"/>
            </a:xfrm>
            <a:custGeom>
              <a:avLst/>
              <a:gdLst/>
              <a:ahLst/>
              <a:cxnLst/>
              <a:rect l="l" t="t" r="r" b="b"/>
              <a:pathLst>
                <a:path w="30222" h="4612" extrusionOk="0">
                  <a:moveTo>
                    <a:pt x="937" y="0"/>
                  </a:moveTo>
                  <a:cubicBezTo>
                    <a:pt x="412" y="0"/>
                    <a:pt x="1" y="411"/>
                    <a:pt x="1" y="936"/>
                  </a:cubicBezTo>
                  <a:lnTo>
                    <a:pt x="1" y="3675"/>
                  </a:lnTo>
                  <a:cubicBezTo>
                    <a:pt x="1" y="4200"/>
                    <a:pt x="412" y="4611"/>
                    <a:pt x="937" y="4611"/>
                  </a:cubicBezTo>
                  <a:lnTo>
                    <a:pt x="29286" y="4611"/>
                  </a:lnTo>
                  <a:cubicBezTo>
                    <a:pt x="29788" y="4611"/>
                    <a:pt x="30222" y="4200"/>
                    <a:pt x="30222" y="3675"/>
                  </a:cubicBezTo>
                  <a:lnTo>
                    <a:pt x="30222" y="936"/>
                  </a:lnTo>
                  <a:cubicBezTo>
                    <a:pt x="30222" y="411"/>
                    <a:pt x="29788" y="0"/>
                    <a:pt x="292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7283575" y="48060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2397" y="1"/>
                  </a:moveTo>
                  <a:cubicBezTo>
                    <a:pt x="1073" y="1"/>
                    <a:pt x="1" y="1073"/>
                    <a:pt x="1" y="2397"/>
                  </a:cubicBezTo>
                  <a:cubicBezTo>
                    <a:pt x="1" y="3721"/>
                    <a:pt x="1073" y="4817"/>
                    <a:pt x="2397" y="4817"/>
                  </a:cubicBezTo>
                  <a:cubicBezTo>
                    <a:pt x="3744" y="4817"/>
                    <a:pt x="4817" y="3721"/>
                    <a:pt x="4817" y="2397"/>
                  </a:cubicBezTo>
                  <a:cubicBezTo>
                    <a:pt x="4817" y="1073"/>
                    <a:pt x="3744" y="1"/>
                    <a:pt x="23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21"/>
          <p:cNvGrpSpPr/>
          <p:nvPr/>
        </p:nvGrpSpPr>
        <p:grpSpPr>
          <a:xfrm flipH="1">
            <a:off x="8427250" y="3024449"/>
            <a:ext cx="1029662" cy="2119043"/>
            <a:chOff x="4990775" y="4079075"/>
            <a:chExt cx="1485375" cy="3056900"/>
          </a:xfrm>
        </p:grpSpPr>
        <p:sp>
          <p:nvSpPr>
            <p:cNvPr id="254" name="Google Shape;254;p21"/>
            <p:cNvSpPr/>
            <p:nvPr/>
          </p:nvSpPr>
          <p:spPr>
            <a:xfrm>
              <a:off x="5318325" y="5119900"/>
              <a:ext cx="881650" cy="1369550"/>
            </a:xfrm>
            <a:custGeom>
              <a:avLst/>
              <a:gdLst/>
              <a:ahLst/>
              <a:cxnLst/>
              <a:rect l="l" t="t" r="r" b="b"/>
              <a:pathLst>
                <a:path w="35266" h="54782" extrusionOk="0">
                  <a:moveTo>
                    <a:pt x="17644" y="1"/>
                  </a:moveTo>
                  <a:lnTo>
                    <a:pt x="7715" y="343"/>
                  </a:lnTo>
                  <a:cubicBezTo>
                    <a:pt x="7715" y="343"/>
                    <a:pt x="10568" y="21023"/>
                    <a:pt x="8400" y="32275"/>
                  </a:cubicBezTo>
                  <a:cubicBezTo>
                    <a:pt x="6209" y="43528"/>
                    <a:pt x="0" y="54781"/>
                    <a:pt x="0" y="54781"/>
                  </a:cubicBezTo>
                  <a:lnTo>
                    <a:pt x="35265" y="54781"/>
                  </a:lnTo>
                  <a:cubicBezTo>
                    <a:pt x="35265" y="54781"/>
                    <a:pt x="29057" y="43528"/>
                    <a:pt x="26866" y="32275"/>
                  </a:cubicBezTo>
                  <a:cubicBezTo>
                    <a:pt x="24697" y="21023"/>
                    <a:pt x="27550" y="343"/>
                    <a:pt x="27550" y="343"/>
                  </a:cubicBezTo>
                  <a:lnTo>
                    <a:pt x="1764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4990775" y="6990425"/>
              <a:ext cx="1485375" cy="145550"/>
            </a:xfrm>
            <a:custGeom>
              <a:avLst/>
              <a:gdLst/>
              <a:ahLst/>
              <a:cxnLst/>
              <a:rect l="l" t="t" r="r" b="b"/>
              <a:pathLst>
                <a:path w="59415" h="5822" extrusionOk="0">
                  <a:moveTo>
                    <a:pt x="526" y="1"/>
                  </a:moveTo>
                  <a:cubicBezTo>
                    <a:pt x="229" y="1"/>
                    <a:pt x="1" y="252"/>
                    <a:pt x="1" y="549"/>
                  </a:cubicBezTo>
                  <a:lnTo>
                    <a:pt x="1" y="5296"/>
                  </a:lnTo>
                  <a:cubicBezTo>
                    <a:pt x="1" y="5593"/>
                    <a:pt x="229" y="5821"/>
                    <a:pt x="526" y="5821"/>
                  </a:cubicBezTo>
                  <a:lnTo>
                    <a:pt x="58890" y="5821"/>
                  </a:lnTo>
                  <a:cubicBezTo>
                    <a:pt x="59187" y="5821"/>
                    <a:pt x="59415" y="5593"/>
                    <a:pt x="59415" y="5296"/>
                  </a:cubicBezTo>
                  <a:lnTo>
                    <a:pt x="59415" y="549"/>
                  </a:lnTo>
                  <a:cubicBezTo>
                    <a:pt x="59415" y="252"/>
                    <a:pt x="59187" y="1"/>
                    <a:pt x="58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5022150" y="6544200"/>
              <a:ext cx="1422625" cy="446250"/>
            </a:xfrm>
            <a:custGeom>
              <a:avLst/>
              <a:gdLst/>
              <a:ahLst/>
              <a:cxnLst/>
              <a:rect l="l" t="t" r="r" b="b"/>
              <a:pathLst>
                <a:path w="56905" h="17850" extrusionOk="0">
                  <a:moveTo>
                    <a:pt x="11688" y="0"/>
                  </a:moveTo>
                  <a:lnTo>
                    <a:pt x="2192" y="7556"/>
                  </a:lnTo>
                  <a:cubicBezTo>
                    <a:pt x="823" y="8651"/>
                    <a:pt x="1" y="10317"/>
                    <a:pt x="1" y="12075"/>
                  </a:cubicBezTo>
                  <a:cubicBezTo>
                    <a:pt x="1" y="15270"/>
                    <a:pt x="2603" y="17850"/>
                    <a:pt x="5799" y="17850"/>
                  </a:cubicBezTo>
                  <a:lnTo>
                    <a:pt x="51107" y="17850"/>
                  </a:lnTo>
                  <a:cubicBezTo>
                    <a:pt x="54302" y="17850"/>
                    <a:pt x="56904" y="15270"/>
                    <a:pt x="56904" y="12075"/>
                  </a:cubicBezTo>
                  <a:cubicBezTo>
                    <a:pt x="56904" y="10317"/>
                    <a:pt x="56106" y="8651"/>
                    <a:pt x="54713" y="7556"/>
                  </a:cubicBezTo>
                  <a:lnTo>
                    <a:pt x="4521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5257250" y="6434625"/>
              <a:ext cx="952425" cy="145550"/>
            </a:xfrm>
            <a:custGeom>
              <a:avLst/>
              <a:gdLst/>
              <a:ahLst/>
              <a:cxnLst/>
              <a:rect l="l" t="t" r="r" b="b"/>
              <a:pathLst>
                <a:path w="38097" h="5822" extrusionOk="0">
                  <a:moveTo>
                    <a:pt x="937" y="1"/>
                  </a:moveTo>
                  <a:cubicBezTo>
                    <a:pt x="412" y="1"/>
                    <a:pt x="1" y="435"/>
                    <a:pt x="1" y="937"/>
                  </a:cubicBezTo>
                  <a:lnTo>
                    <a:pt x="1" y="4886"/>
                  </a:lnTo>
                  <a:cubicBezTo>
                    <a:pt x="1" y="5411"/>
                    <a:pt x="412" y="5821"/>
                    <a:pt x="937" y="5821"/>
                  </a:cubicBezTo>
                  <a:lnTo>
                    <a:pt x="37161" y="5821"/>
                  </a:lnTo>
                  <a:cubicBezTo>
                    <a:pt x="37686" y="5821"/>
                    <a:pt x="38096" y="5411"/>
                    <a:pt x="38096" y="4886"/>
                  </a:cubicBezTo>
                  <a:lnTo>
                    <a:pt x="38096" y="937"/>
                  </a:lnTo>
                  <a:cubicBezTo>
                    <a:pt x="38096" y="435"/>
                    <a:pt x="37686" y="1"/>
                    <a:pt x="371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5487800" y="4227425"/>
              <a:ext cx="508450" cy="513600"/>
            </a:xfrm>
            <a:custGeom>
              <a:avLst/>
              <a:gdLst/>
              <a:ahLst/>
              <a:cxnLst/>
              <a:rect l="l" t="t" r="r" b="b"/>
              <a:pathLst>
                <a:path w="20338" h="20544" extrusionOk="0">
                  <a:moveTo>
                    <a:pt x="10158" y="1"/>
                  </a:moveTo>
                  <a:cubicBezTo>
                    <a:pt x="4543" y="1"/>
                    <a:pt x="0" y="4612"/>
                    <a:pt x="0" y="10272"/>
                  </a:cubicBezTo>
                  <a:cubicBezTo>
                    <a:pt x="0" y="15956"/>
                    <a:pt x="4543" y="20544"/>
                    <a:pt x="10158" y="20544"/>
                  </a:cubicBezTo>
                  <a:cubicBezTo>
                    <a:pt x="15773" y="20544"/>
                    <a:pt x="20338" y="15956"/>
                    <a:pt x="20338" y="10272"/>
                  </a:cubicBezTo>
                  <a:cubicBezTo>
                    <a:pt x="20338" y="4612"/>
                    <a:pt x="15773" y="1"/>
                    <a:pt x="101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5300625" y="4398250"/>
              <a:ext cx="882800" cy="594425"/>
            </a:xfrm>
            <a:custGeom>
              <a:avLst/>
              <a:gdLst/>
              <a:ahLst/>
              <a:cxnLst/>
              <a:rect l="l" t="t" r="r" b="b"/>
              <a:pathLst>
                <a:path w="35312" h="23777" extrusionOk="0">
                  <a:moveTo>
                    <a:pt x="5060" y="0"/>
                  </a:moveTo>
                  <a:cubicBezTo>
                    <a:pt x="4018" y="0"/>
                    <a:pt x="4018" y="1316"/>
                    <a:pt x="4018" y="1316"/>
                  </a:cubicBezTo>
                  <a:cubicBezTo>
                    <a:pt x="4018" y="1316"/>
                    <a:pt x="3047" y="889"/>
                    <a:pt x="2109" y="889"/>
                  </a:cubicBezTo>
                  <a:cubicBezTo>
                    <a:pt x="1729" y="889"/>
                    <a:pt x="1354" y="959"/>
                    <a:pt x="1051" y="1157"/>
                  </a:cubicBezTo>
                  <a:cubicBezTo>
                    <a:pt x="1" y="1819"/>
                    <a:pt x="3151" y="3006"/>
                    <a:pt x="5410" y="5516"/>
                  </a:cubicBezTo>
                  <a:cubicBezTo>
                    <a:pt x="7670" y="8027"/>
                    <a:pt x="8035" y="13071"/>
                    <a:pt x="8035" y="13071"/>
                  </a:cubicBezTo>
                  <a:lnTo>
                    <a:pt x="8035" y="23160"/>
                  </a:lnTo>
                  <a:lnTo>
                    <a:pt x="17188" y="23708"/>
                  </a:lnTo>
                  <a:lnTo>
                    <a:pt x="17188" y="23776"/>
                  </a:lnTo>
                  <a:lnTo>
                    <a:pt x="17645" y="23754"/>
                  </a:lnTo>
                  <a:lnTo>
                    <a:pt x="18101" y="23776"/>
                  </a:lnTo>
                  <a:lnTo>
                    <a:pt x="18101" y="23708"/>
                  </a:lnTo>
                  <a:lnTo>
                    <a:pt x="27277" y="23160"/>
                  </a:lnTo>
                  <a:lnTo>
                    <a:pt x="27277" y="13071"/>
                  </a:lnTo>
                  <a:cubicBezTo>
                    <a:pt x="27277" y="13071"/>
                    <a:pt x="27642" y="8027"/>
                    <a:pt x="29902" y="5516"/>
                  </a:cubicBezTo>
                  <a:cubicBezTo>
                    <a:pt x="32162" y="3006"/>
                    <a:pt x="35311" y="1819"/>
                    <a:pt x="34262" y="1157"/>
                  </a:cubicBezTo>
                  <a:cubicBezTo>
                    <a:pt x="33959" y="959"/>
                    <a:pt x="33584" y="889"/>
                    <a:pt x="33203" y="889"/>
                  </a:cubicBezTo>
                  <a:cubicBezTo>
                    <a:pt x="32265" y="889"/>
                    <a:pt x="31294" y="1316"/>
                    <a:pt x="31294" y="1316"/>
                  </a:cubicBezTo>
                  <a:cubicBezTo>
                    <a:pt x="31294" y="1316"/>
                    <a:pt x="31294" y="0"/>
                    <a:pt x="30252" y="0"/>
                  </a:cubicBezTo>
                  <a:cubicBezTo>
                    <a:pt x="30059" y="0"/>
                    <a:pt x="29831" y="45"/>
                    <a:pt x="29559" y="152"/>
                  </a:cubicBezTo>
                  <a:cubicBezTo>
                    <a:pt x="27802" y="814"/>
                    <a:pt x="27802" y="3508"/>
                    <a:pt x="23967" y="3667"/>
                  </a:cubicBezTo>
                  <a:cubicBezTo>
                    <a:pt x="23883" y="3671"/>
                    <a:pt x="23800" y="3673"/>
                    <a:pt x="23719" y="3673"/>
                  </a:cubicBezTo>
                  <a:cubicBezTo>
                    <a:pt x="20128" y="3673"/>
                    <a:pt x="19209" y="334"/>
                    <a:pt x="17978" y="334"/>
                  </a:cubicBezTo>
                  <a:cubicBezTo>
                    <a:pt x="17966" y="334"/>
                    <a:pt x="17954" y="334"/>
                    <a:pt x="17941" y="335"/>
                  </a:cubicBezTo>
                  <a:cubicBezTo>
                    <a:pt x="17827" y="335"/>
                    <a:pt x="17736" y="335"/>
                    <a:pt x="17645" y="358"/>
                  </a:cubicBezTo>
                  <a:cubicBezTo>
                    <a:pt x="17576" y="335"/>
                    <a:pt x="17462" y="335"/>
                    <a:pt x="17371" y="335"/>
                  </a:cubicBezTo>
                  <a:cubicBezTo>
                    <a:pt x="17359" y="334"/>
                    <a:pt x="17346" y="334"/>
                    <a:pt x="17334" y="334"/>
                  </a:cubicBezTo>
                  <a:cubicBezTo>
                    <a:pt x="16103" y="334"/>
                    <a:pt x="15184" y="3673"/>
                    <a:pt x="11593" y="3673"/>
                  </a:cubicBezTo>
                  <a:cubicBezTo>
                    <a:pt x="11512" y="3673"/>
                    <a:pt x="11429" y="3671"/>
                    <a:pt x="11345" y="3667"/>
                  </a:cubicBezTo>
                  <a:cubicBezTo>
                    <a:pt x="7510" y="3508"/>
                    <a:pt x="7510" y="814"/>
                    <a:pt x="5753" y="152"/>
                  </a:cubicBezTo>
                  <a:cubicBezTo>
                    <a:pt x="5482" y="45"/>
                    <a:pt x="5253" y="0"/>
                    <a:pt x="50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5418750" y="4943575"/>
              <a:ext cx="638575" cy="71350"/>
            </a:xfrm>
            <a:custGeom>
              <a:avLst/>
              <a:gdLst/>
              <a:ahLst/>
              <a:cxnLst/>
              <a:rect l="l" t="t" r="r" b="b"/>
              <a:pathLst>
                <a:path w="25543" h="2854" extrusionOk="0">
                  <a:moveTo>
                    <a:pt x="2009" y="1"/>
                  </a:moveTo>
                  <a:cubicBezTo>
                    <a:pt x="914" y="1"/>
                    <a:pt x="1" y="891"/>
                    <a:pt x="1" y="2009"/>
                  </a:cubicBezTo>
                  <a:lnTo>
                    <a:pt x="1" y="2854"/>
                  </a:lnTo>
                  <a:lnTo>
                    <a:pt x="25542" y="2854"/>
                  </a:lnTo>
                  <a:lnTo>
                    <a:pt x="25542" y="2009"/>
                  </a:lnTo>
                  <a:cubicBezTo>
                    <a:pt x="25542" y="891"/>
                    <a:pt x="24652" y="1"/>
                    <a:pt x="23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5354275" y="5003500"/>
              <a:ext cx="758400" cy="145525"/>
            </a:xfrm>
            <a:custGeom>
              <a:avLst/>
              <a:gdLst/>
              <a:ahLst/>
              <a:cxnLst/>
              <a:rect l="l" t="t" r="r" b="b"/>
              <a:pathLst>
                <a:path w="30336" h="5821" extrusionOk="0">
                  <a:moveTo>
                    <a:pt x="936" y="0"/>
                  </a:moveTo>
                  <a:cubicBezTo>
                    <a:pt x="434" y="0"/>
                    <a:pt x="0" y="411"/>
                    <a:pt x="0" y="936"/>
                  </a:cubicBezTo>
                  <a:lnTo>
                    <a:pt x="0" y="4885"/>
                  </a:lnTo>
                  <a:cubicBezTo>
                    <a:pt x="0" y="5410"/>
                    <a:pt x="434" y="5821"/>
                    <a:pt x="936" y="5821"/>
                  </a:cubicBezTo>
                  <a:lnTo>
                    <a:pt x="29399" y="5821"/>
                  </a:lnTo>
                  <a:cubicBezTo>
                    <a:pt x="29924" y="5821"/>
                    <a:pt x="30335" y="5410"/>
                    <a:pt x="30335" y="4885"/>
                  </a:cubicBezTo>
                  <a:lnTo>
                    <a:pt x="30335" y="936"/>
                  </a:lnTo>
                  <a:cubicBezTo>
                    <a:pt x="30335" y="411"/>
                    <a:pt x="29924" y="0"/>
                    <a:pt x="293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5664700" y="4079075"/>
              <a:ext cx="152375" cy="151800"/>
            </a:xfrm>
            <a:custGeom>
              <a:avLst/>
              <a:gdLst/>
              <a:ahLst/>
              <a:cxnLst/>
              <a:rect l="l" t="t" r="r" b="b"/>
              <a:pathLst>
                <a:path w="6095" h="6072" extrusionOk="0">
                  <a:moveTo>
                    <a:pt x="3059" y="0"/>
                  </a:moveTo>
                  <a:cubicBezTo>
                    <a:pt x="1370" y="0"/>
                    <a:pt x="0" y="1370"/>
                    <a:pt x="0" y="3036"/>
                  </a:cubicBezTo>
                  <a:cubicBezTo>
                    <a:pt x="0" y="4725"/>
                    <a:pt x="1370" y="6072"/>
                    <a:pt x="3059" y="6072"/>
                  </a:cubicBezTo>
                  <a:cubicBezTo>
                    <a:pt x="4725" y="6072"/>
                    <a:pt x="6095" y="4725"/>
                    <a:pt x="6095" y="3036"/>
                  </a:cubicBezTo>
                  <a:cubicBezTo>
                    <a:pt x="6095" y="1370"/>
                    <a:pt x="4725" y="0"/>
                    <a:pt x="30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ree Serif"/>
              <a:buNone/>
              <a:defRPr sz="3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7" r:id="rId9"/>
    <p:sldLayoutId id="2147483669" r:id="rId10"/>
    <p:sldLayoutId id="2147483670" r:id="rId11"/>
    <p:sldLayoutId id="214748367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7.png"  /><Relationship Id="rId4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7.png"  /><Relationship Id="rId4" Type="http://schemas.openxmlformats.org/officeDocument/2006/relationships/image" Target="../media/image6.png"  /><Relationship Id="rId5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7.png"  /><Relationship Id="rId4" Type="http://schemas.openxmlformats.org/officeDocument/2006/relationships/image" Target="../media/image6.png"  /><Relationship Id="rId5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9.png"  /><Relationship Id="rId4" Type="http://schemas.openxmlformats.org/officeDocument/2006/relationships/image" Target="../media/image7.png"  /><Relationship Id="rId5" Type="http://schemas.openxmlformats.org/officeDocument/2006/relationships/image" Target="../media/image6.png"  /><Relationship Id="rId6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9.png"  /><Relationship Id="rId4" Type="http://schemas.openxmlformats.org/officeDocument/2006/relationships/image" Target="../media/image7.png"  /><Relationship Id="rId5" Type="http://schemas.openxmlformats.org/officeDocument/2006/relationships/image" Target="../media/image6.png"  /><Relationship Id="rId6" Type="http://schemas.openxmlformats.org/officeDocument/2006/relationships/image" Target="../media/image10.png"  /><Relationship Id="rId7" Type="http://schemas.openxmlformats.org/officeDocument/2006/relationships/image" Target="../media/image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9.png"  /><Relationship Id="rId4" Type="http://schemas.openxmlformats.org/officeDocument/2006/relationships/image" Target="../media/image11.png"  /><Relationship Id="rId5" Type="http://schemas.openxmlformats.org/officeDocument/2006/relationships/image" Target="../media/image10.png"  /><Relationship Id="rId6" Type="http://schemas.openxmlformats.org/officeDocument/2006/relationships/image" Target="../media/image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2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1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1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8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9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0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3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>
            <a:spLocks noGrp="1"/>
          </p:cNvSpPr>
          <p:nvPr>
            <p:ph type="ctrTitle"/>
          </p:nvPr>
        </p:nvSpPr>
        <p:spPr>
          <a:xfrm>
            <a:off x="713225" y="1092125"/>
            <a:ext cx="5094300" cy="22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졸업프로젝트</a:t>
            </a:r>
            <a:r>
              <a:rPr lang="en" dirty="0">
                <a:solidFill>
                  <a:schemeClr val="dk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BECHESS</a:t>
            </a:r>
            <a:endParaRPr dirty="0">
              <a:solidFill>
                <a:schemeClr val="dk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1" name="Google Shape;321;p28"/>
          <p:cNvSpPr txBox="1">
            <a:spLocks noGrp="1"/>
          </p:cNvSpPr>
          <p:nvPr>
            <p:ph type="subTitle" idx="1"/>
          </p:nvPr>
        </p:nvSpPr>
        <p:spPr>
          <a:xfrm>
            <a:off x="713225" y="3469450"/>
            <a:ext cx="4083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문무현 서지우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전성윤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정성록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22" name="Google Shape;322;p28"/>
          <p:cNvGrpSpPr/>
          <p:nvPr/>
        </p:nvGrpSpPr>
        <p:grpSpPr>
          <a:xfrm>
            <a:off x="7280708" y="781702"/>
            <a:ext cx="2119482" cy="4361891"/>
            <a:chOff x="4990775" y="4079075"/>
            <a:chExt cx="1485375" cy="3056900"/>
          </a:xfrm>
        </p:grpSpPr>
        <p:sp>
          <p:nvSpPr>
            <p:cNvPr id="323" name="Google Shape;323;p28"/>
            <p:cNvSpPr/>
            <p:nvPr/>
          </p:nvSpPr>
          <p:spPr>
            <a:xfrm>
              <a:off x="5318325" y="5119900"/>
              <a:ext cx="881650" cy="1369550"/>
            </a:xfrm>
            <a:custGeom>
              <a:avLst/>
              <a:gdLst/>
              <a:ahLst/>
              <a:cxnLst/>
              <a:rect l="l" t="t" r="r" b="b"/>
              <a:pathLst>
                <a:path w="35266" h="54782" extrusionOk="0">
                  <a:moveTo>
                    <a:pt x="17644" y="1"/>
                  </a:moveTo>
                  <a:lnTo>
                    <a:pt x="7715" y="343"/>
                  </a:lnTo>
                  <a:cubicBezTo>
                    <a:pt x="7715" y="343"/>
                    <a:pt x="10568" y="21023"/>
                    <a:pt x="8400" y="32275"/>
                  </a:cubicBezTo>
                  <a:cubicBezTo>
                    <a:pt x="6209" y="43528"/>
                    <a:pt x="0" y="54781"/>
                    <a:pt x="0" y="54781"/>
                  </a:cubicBezTo>
                  <a:lnTo>
                    <a:pt x="35265" y="54781"/>
                  </a:lnTo>
                  <a:cubicBezTo>
                    <a:pt x="35265" y="54781"/>
                    <a:pt x="29057" y="43528"/>
                    <a:pt x="26866" y="32275"/>
                  </a:cubicBezTo>
                  <a:cubicBezTo>
                    <a:pt x="24697" y="21023"/>
                    <a:pt x="27550" y="343"/>
                    <a:pt x="27550" y="343"/>
                  </a:cubicBezTo>
                  <a:lnTo>
                    <a:pt x="1764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4990775" y="6990425"/>
              <a:ext cx="1485375" cy="145550"/>
            </a:xfrm>
            <a:custGeom>
              <a:avLst/>
              <a:gdLst/>
              <a:ahLst/>
              <a:cxnLst/>
              <a:rect l="l" t="t" r="r" b="b"/>
              <a:pathLst>
                <a:path w="59415" h="5822" extrusionOk="0">
                  <a:moveTo>
                    <a:pt x="526" y="1"/>
                  </a:moveTo>
                  <a:cubicBezTo>
                    <a:pt x="229" y="1"/>
                    <a:pt x="1" y="252"/>
                    <a:pt x="1" y="549"/>
                  </a:cubicBezTo>
                  <a:lnTo>
                    <a:pt x="1" y="5296"/>
                  </a:lnTo>
                  <a:cubicBezTo>
                    <a:pt x="1" y="5593"/>
                    <a:pt x="229" y="5821"/>
                    <a:pt x="526" y="5821"/>
                  </a:cubicBezTo>
                  <a:lnTo>
                    <a:pt x="58890" y="5821"/>
                  </a:lnTo>
                  <a:cubicBezTo>
                    <a:pt x="59187" y="5821"/>
                    <a:pt x="59415" y="5593"/>
                    <a:pt x="59415" y="5296"/>
                  </a:cubicBezTo>
                  <a:lnTo>
                    <a:pt x="59415" y="549"/>
                  </a:lnTo>
                  <a:cubicBezTo>
                    <a:pt x="59415" y="252"/>
                    <a:pt x="59187" y="1"/>
                    <a:pt x="58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5022150" y="6544200"/>
              <a:ext cx="1422625" cy="446250"/>
            </a:xfrm>
            <a:custGeom>
              <a:avLst/>
              <a:gdLst/>
              <a:ahLst/>
              <a:cxnLst/>
              <a:rect l="l" t="t" r="r" b="b"/>
              <a:pathLst>
                <a:path w="56905" h="17850" extrusionOk="0">
                  <a:moveTo>
                    <a:pt x="11688" y="0"/>
                  </a:moveTo>
                  <a:lnTo>
                    <a:pt x="2192" y="7556"/>
                  </a:lnTo>
                  <a:cubicBezTo>
                    <a:pt x="823" y="8651"/>
                    <a:pt x="1" y="10317"/>
                    <a:pt x="1" y="12075"/>
                  </a:cubicBezTo>
                  <a:cubicBezTo>
                    <a:pt x="1" y="15270"/>
                    <a:pt x="2603" y="17850"/>
                    <a:pt x="5799" y="17850"/>
                  </a:cubicBezTo>
                  <a:lnTo>
                    <a:pt x="51107" y="17850"/>
                  </a:lnTo>
                  <a:cubicBezTo>
                    <a:pt x="54302" y="17850"/>
                    <a:pt x="56904" y="15270"/>
                    <a:pt x="56904" y="12075"/>
                  </a:cubicBezTo>
                  <a:cubicBezTo>
                    <a:pt x="56904" y="10317"/>
                    <a:pt x="56106" y="8651"/>
                    <a:pt x="54713" y="7556"/>
                  </a:cubicBezTo>
                  <a:lnTo>
                    <a:pt x="4521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5257250" y="6434625"/>
              <a:ext cx="952425" cy="145550"/>
            </a:xfrm>
            <a:custGeom>
              <a:avLst/>
              <a:gdLst/>
              <a:ahLst/>
              <a:cxnLst/>
              <a:rect l="l" t="t" r="r" b="b"/>
              <a:pathLst>
                <a:path w="38097" h="5822" extrusionOk="0">
                  <a:moveTo>
                    <a:pt x="937" y="1"/>
                  </a:moveTo>
                  <a:cubicBezTo>
                    <a:pt x="412" y="1"/>
                    <a:pt x="1" y="435"/>
                    <a:pt x="1" y="937"/>
                  </a:cubicBezTo>
                  <a:lnTo>
                    <a:pt x="1" y="4886"/>
                  </a:lnTo>
                  <a:cubicBezTo>
                    <a:pt x="1" y="5411"/>
                    <a:pt x="412" y="5821"/>
                    <a:pt x="937" y="5821"/>
                  </a:cubicBezTo>
                  <a:lnTo>
                    <a:pt x="37161" y="5821"/>
                  </a:lnTo>
                  <a:cubicBezTo>
                    <a:pt x="37686" y="5821"/>
                    <a:pt x="38096" y="5411"/>
                    <a:pt x="38096" y="4886"/>
                  </a:cubicBezTo>
                  <a:lnTo>
                    <a:pt x="38096" y="937"/>
                  </a:lnTo>
                  <a:cubicBezTo>
                    <a:pt x="38096" y="435"/>
                    <a:pt x="37686" y="1"/>
                    <a:pt x="371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5487800" y="4227425"/>
              <a:ext cx="508450" cy="513600"/>
            </a:xfrm>
            <a:custGeom>
              <a:avLst/>
              <a:gdLst/>
              <a:ahLst/>
              <a:cxnLst/>
              <a:rect l="l" t="t" r="r" b="b"/>
              <a:pathLst>
                <a:path w="20338" h="20544" extrusionOk="0">
                  <a:moveTo>
                    <a:pt x="10158" y="1"/>
                  </a:moveTo>
                  <a:cubicBezTo>
                    <a:pt x="4543" y="1"/>
                    <a:pt x="0" y="4612"/>
                    <a:pt x="0" y="10272"/>
                  </a:cubicBezTo>
                  <a:cubicBezTo>
                    <a:pt x="0" y="15956"/>
                    <a:pt x="4543" y="20544"/>
                    <a:pt x="10158" y="20544"/>
                  </a:cubicBezTo>
                  <a:cubicBezTo>
                    <a:pt x="15773" y="20544"/>
                    <a:pt x="20338" y="15956"/>
                    <a:pt x="20338" y="10272"/>
                  </a:cubicBezTo>
                  <a:cubicBezTo>
                    <a:pt x="20338" y="4612"/>
                    <a:pt x="15773" y="1"/>
                    <a:pt x="101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5300625" y="4398250"/>
              <a:ext cx="882800" cy="594425"/>
            </a:xfrm>
            <a:custGeom>
              <a:avLst/>
              <a:gdLst/>
              <a:ahLst/>
              <a:cxnLst/>
              <a:rect l="l" t="t" r="r" b="b"/>
              <a:pathLst>
                <a:path w="35312" h="23777" extrusionOk="0">
                  <a:moveTo>
                    <a:pt x="5060" y="0"/>
                  </a:moveTo>
                  <a:cubicBezTo>
                    <a:pt x="4018" y="0"/>
                    <a:pt x="4018" y="1316"/>
                    <a:pt x="4018" y="1316"/>
                  </a:cubicBezTo>
                  <a:cubicBezTo>
                    <a:pt x="4018" y="1316"/>
                    <a:pt x="3047" y="889"/>
                    <a:pt x="2109" y="889"/>
                  </a:cubicBezTo>
                  <a:cubicBezTo>
                    <a:pt x="1729" y="889"/>
                    <a:pt x="1354" y="959"/>
                    <a:pt x="1051" y="1157"/>
                  </a:cubicBezTo>
                  <a:cubicBezTo>
                    <a:pt x="1" y="1819"/>
                    <a:pt x="3151" y="3006"/>
                    <a:pt x="5410" y="5516"/>
                  </a:cubicBezTo>
                  <a:cubicBezTo>
                    <a:pt x="7670" y="8027"/>
                    <a:pt x="8035" y="13071"/>
                    <a:pt x="8035" y="13071"/>
                  </a:cubicBezTo>
                  <a:lnTo>
                    <a:pt x="8035" y="23160"/>
                  </a:lnTo>
                  <a:lnTo>
                    <a:pt x="17188" y="23708"/>
                  </a:lnTo>
                  <a:lnTo>
                    <a:pt x="17188" y="23776"/>
                  </a:lnTo>
                  <a:lnTo>
                    <a:pt x="17645" y="23754"/>
                  </a:lnTo>
                  <a:lnTo>
                    <a:pt x="18101" y="23776"/>
                  </a:lnTo>
                  <a:lnTo>
                    <a:pt x="18101" y="23708"/>
                  </a:lnTo>
                  <a:lnTo>
                    <a:pt x="27277" y="23160"/>
                  </a:lnTo>
                  <a:lnTo>
                    <a:pt x="27277" y="13071"/>
                  </a:lnTo>
                  <a:cubicBezTo>
                    <a:pt x="27277" y="13071"/>
                    <a:pt x="27642" y="8027"/>
                    <a:pt x="29902" y="5516"/>
                  </a:cubicBezTo>
                  <a:cubicBezTo>
                    <a:pt x="32162" y="3006"/>
                    <a:pt x="35311" y="1819"/>
                    <a:pt x="34262" y="1157"/>
                  </a:cubicBezTo>
                  <a:cubicBezTo>
                    <a:pt x="33959" y="959"/>
                    <a:pt x="33584" y="889"/>
                    <a:pt x="33203" y="889"/>
                  </a:cubicBezTo>
                  <a:cubicBezTo>
                    <a:pt x="32265" y="889"/>
                    <a:pt x="31294" y="1316"/>
                    <a:pt x="31294" y="1316"/>
                  </a:cubicBezTo>
                  <a:cubicBezTo>
                    <a:pt x="31294" y="1316"/>
                    <a:pt x="31294" y="0"/>
                    <a:pt x="30252" y="0"/>
                  </a:cubicBezTo>
                  <a:cubicBezTo>
                    <a:pt x="30059" y="0"/>
                    <a:pt x="29831" y="45"/>
                    <a:pt x="29559" y="152"/>
                  </a:cubicBezTo>
                  <a:cubicBezTo>
                    <a:pt x="27802" y="814"/>
                    <a:pt x="27802" y="3508"/>
                    <a:pt x="23967" y="3667"/>
                  </a:cubicBezTo>
                  <a:cubicBezTo>
                    <a:pt x="23883" y="3671"/>
                    <a:pt x="23800" y="3673"/>
                    <a:pt x="23719" y="3673"/>
                  </a:cubicBezTo>
                  <a:cubicBezTo>
                    <a:pt x="20128" y="3673"/>
                    <a:pt x="19209" y="334"/>
                    <a:pt x="17978" y="334"/>
                  </a:cubicBezTo>
                  <a:cubicBezTo>
                    <a:pt x="17966" y="334"/>
                    <a:pt x="17954" y="334"/>
                    <a:pt x="17941" y="335"/>
                  </a:cubicBezTo>
                  <a:cubicBezTo>
                    <a:pt x="17827" y="335"/>
                    <a:pt x="17736" y="335"/>
                    <a:pt x="17645" y="358"/>
                  </a:cubicBezTo>
                  <a:cubicBezTo>
                    <a:pt x="17576" y="335"/>
                    <a:pt x="17462" y="335"/>
                    <a:pt x="17371" y="335"/>
                  </a:cubicBezTo>
                  <a:cubicBezTo>
                    <a:pt x="17359" y="334"/>
                    <a:pt x="17346" y="334"/>
                    <a:pt x="17334" y="334"/>
                  </a:cubicBezTo>
                  <a:cubicBezTo>
                    <a:pt x="16103" y="334"/>
                    <a:pt x="15184" y="3673"/>
                    <a:pt x="11593" y="3673"/>
                  </a:cubicBezTo>
                  <a:cubicBezTo>
                    <a:pt x="11512" y="3673"/>
                    <a:pt x="11429" y="3671"/>
                    <a:pt x="11345" y="3667"/>
                  </a:cubicBezTo>
                  <a:cubicBezTo>
                    <a:pt x="7510" y="3508"/>
                    <a:pt x="7510" y="814"/>
                    <a:pt x="5753" y="152"/>
                  </a:cubicBezTo>
                  <a:cubicBezTo>
                    <a:pt x="5482" y="45"/>
                    <a:pt x="5253" y="0"/>
                    <a:pt x="506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5418750" y="4943575"/>
              <a:ext cx="638575" cy="71350"/>
            </a:xfrm>
            <a:custGeom>
              <a:avLst/>
              <a:gdLst/>
              <a:ahLst/>
              <a:cxnLst/>
              <a:rect l="l" t="t" r="r" b="b"/>
              <a:pathLst>
                <a:path w="25543" h="2854" extrusionOk="0">
                  <a:moveTo>
                    <a:pt x="2009" y="1"/>
                  </a:moveTo>
                  <a:cubicBezTo>
                    <a:pt x="914" y="1"/>
                    <a:pt x="1" y="891"/>
                    <a:pt x="1" y="2009"/>
                  </a:cubicBezTo>
                  <a:lnTo>
                    <a:pt x="1" y="2854"/>
                  </a:lnTo>
                  <a:lnTo>
                    <a:pt x="25542" y="2854"/>
                  </a:lnTo>
                  <a:lnTo>
                    <a:pt x="25542" y="2009"/>
                  </a:lnTo>
                  <a:cubicBezTo>
                    <a:pt x="25542" y="891"/>
                    <a:pt x="24652" y="1"/>
                    <a:pt x="23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5354275" y="5003500"/>
              <a:ext cx="758400" cy="145525"/>
            </a:xfrm>
            <a:custGeom>
              <a:avLst/>
              <a:gdLst/>
              <a:ahLst/>
              <a:cxnLst/>
              <a:rect l="l" t="t" r="r" b="b"/>
              <a:pathLst>
                <a:path w="30336" h="5821" extrusionOk="0">
                  <a:moveTo>
                    <a:pt x="936" y="0"/>
                  </a:moveTo>
                  <a:cubicBezTo>
                    <a:pt x="434" y="0"/>
                    <a:pt x="0" y="411"/>
                    <a:pt x="0" y="936"/>
                  </a:cubicBezTo>
                  <a:lnTo>
                    <a:pt x="0" y="4885"/>
                  </a:lnTo>
                  <a:cubicBezTo>
                    <a:pt x="0" y="5410"/>
                    <a:pt x="434" y="5821"/>
                    <a:pt x="936" y="5821"/>
                  </a:cubicBezTo>
                  <a:lnTo>
                    <a:pt x="29399" y="5821"/>
                  </a:lnTo>
                  <a:cubicBezTo>
                    <a:pt x="29924" y="5821"/>
                    <a:pt x="30335" y="5410"/>
                    <a:pt x="30335" y="4885"/>
                  </a:cubicBezTo>
                  <a:lnTo>
                    <a:pt x="30335" y="936"/>
                  </a:lnTo>
                  <a:cubicBezTo>
                    <a:pt x="30335" y="411"/>
                    <a:pt x="29924" y="0"/>
                    <a:pt x="293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664700" y="4079075"/>
              <a:ext cx="152375" cy="151800"/>
            </a:xfrm>
            <a:custGeom>
              <a:avLst/>
              <a:gdLst/>
              <a:ahLst/>
              <a:cxnLst/>
              <a:rect l="l" t="t" r="r" b="b"/>
              <a:pathLst>
                <a:path w="6095" h="6072" extrusionOk="0">
                  <a:moveTo>
                    <a:pt x="3059" y="0"/>
                  </a:moveTo>
                  <a:cubicBezTo>
                    <a:pt x="1370" y="0"/>
                    <a:pt x="0" y="1370"/>
                    <a:pt x="0" y="3036"/>
                  </a:cubicBezTo>
                  <a:cubicBezTo>
                    <a:pt x="0" y="4725"/>
                    <a:pt x="1370" y="6072"/>
                    <a:pt x="3059" y="6072"/>
                  </a:cubicBezTo>
                  <a:cubicBezTo>
                    <a:pt x="4725" y="6072"/>
                    <a:pt x="6095" y="4725"/>
                    <a:pt x="6095" y="3036"/>
                  </a:cubicBezTo>
                  <a:cubicBezTo>
                    <a:pt x="6095" y="1370"/>
                    <a:pt x="4725" y="0"/>
                    <a:pt x="305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32" name="Google Shape;332;p28"/>
          <p:cNvGrpSpPr/>
          <p:nvPr/>
        </p:nvGrpSpPr>
        <p:grpSpPr>
          <a:xfrm>
            <a:off x="6062083" y="1915659"/>
            <a:ext cx="1736002" cy="3227933"/>
            <a:chOff x="8321825" y="4859225"/>
            <a:chExt cx="1216625" cy="2262200"/>
          </a:xfrm>
        </p:grpSpPr>
        <p:sp>
          <p:nvSpPr>
            <p:cNvPr id="333" name="Google Shape;333;p28"/>
            <p:cNvSpPr/>
            <p:nvPr/>
          </p:nvSpPr>
          <p:spPr>
            <a:xfrm>
              <a:off x="8321825" y="7006125"/>
              <a:ext cx="1177825" cy="115300"/>
            </a:xfrm>
            <a:custGeom>
              <a:avLst/>
              <a:gdLst/>
              <a:ahLst/>
              <a:cxnLst/>
              <a:rect l="l" t="t" r="r" b="b"/>
              <a:pathLst>
                <a:path w="47113" h="4612" extrusionOk="0">
                  <a:moveTo>
                    <a:pt x="526" y="0"/>
                  </a:moveTo>
                  <a:cubicBezTo>
                    <a:pt x="229" y="0"/>
                    <a:pt x="1" y="252"/>
                    <a:pt x="1" y="525"/>
                  </a:cubicBezTo>
                  <a:lnTo>
                    <a:pt x="1" y="4086"/>
                  </a:lnTo>
                  <a:cubicBezTo>
                    <a:pt x="1" y="4383"/>
                    <a:pt x="229" y="4611"/>
                    <a:pt x="526" y="4611"/>
                  </a:cubicBezTo>
                  <a:lnTo>
                    <a:pt x="46587" y="4611"/>
                  </a:lnTo>
                  <a:cubicBezTo>
                    <a:pt x="46884" y="4611"/>
                    <a:pt x="47112" y="4383"/>
                    <a:pt x="47112" y="4086"/>
                  </a:cubicBezTo>
                  <a:lnTo>
                    <a:pt x="47112" y="525"/>
                  </a:lnTo>
                  <a:cubicBezTo>
                    <a:pt x="47112" y="252"/>
                    <a:pt x="46884" y="0"/>
                    <a:pt x="465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8350375" y="6651750"/>
              <a:ext cx="1127575" cy="354400"/>
            </a:xfrm>
            <a:custGeom>
              <a:avLst/>
              <a:gdLst/>
              <a:ahLst/>
              <a:cxnLst/>
              <a:rect l="l" t="t" r="r" b="b"/>
              <a:pathLst>
                <a:path w="45103" h="14176" extrusionOk="0">
                  <a:moveTo>
                    <a:pt x="9244" y="1"/>
                  </a:moveTo>
                  <a:lnTo>
                    <a:pt x="1735" y="6004"/>
                  </a:lnTo>
                  <a:cubicBezTo>
                    <a:pt x="639" y="6871"/>
                    <a:pt x="0" y="8195"/>
                    <a:pt x="0" y="9588"/>
                  </a:cubicBezTo>
                  <a:cubicBezTo>
                    <a:pt x="0" y="12121"/>
                    <a:pt x="2054" y="14175"/>
                    <a:pt x="4588" y="14175"/>
                  </a:cubicBezTo>
                  <a:lnTo>
                    <a:pt x="40515" y="14175"/>
                  </a:lnTo>
                  <a:cubicBezTo>
                    <a:pt x="43049" y="14175"/>
                    <a:pt x="45103" y="12121"/>
                    <a:pt x="45103" y="9588"/>
                  </a:cubicBezTo>
                  <a:cubicBezTo>
                    <a:pt x="45103" y="8195"/>
                    <a:pt x="44464" y="6871"/>
                    <a:pt x="43391" y="6004"/>
                  </a:cubicBezTo>
                  <a:lnTo>
                    <a:pt x="3585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532975" y="6565600"/>
              <a:ext cx="755525" cy="115300"/>
            </a:xfrm>
            <a:custGeom>
              <a:avLst/>
              <a:gdLst/>
              <a:ahLst/>
              <a:cxnLst/>
              <a:rect l="l" t="t" r="r" b="b"/>
              <a:pathLst>
                <a:path w="30221" h="4612" extrusionOk="0">
                  <a:moveTo>
                    <a:pt x="936" y="0"/>
                  </a:moveTo>
                  <a:cubicBezTo>
                    <a:pt x="411" y="0"/>
                    <a:pt x="0" y="411"/>
                    <a:pt x="0" y="936"/>
                  </a:cubicBezTo>
                  <a:lnTo>
                    <a:pt x="0" y="3675"/>
                  </a:lnTo>
                  <a:cubicBezTo>
                    <a:pt x="0" y="4200"/>
                    <a:pt x="411" y="4611"/>
                    <a:pt x="936" y="4611"/>
                  </a:cubicBezTo>
                  <a:lnTo>
                    <a:pt x="29285" y="4611"/>
                  </a:lnTo>
                  <a:cubicBezTo>
                    <a:pt x="29787" y="4611"/>
                    <a:pt x="30221" y="4200"/>
                    <a:pt x="30221" y="3675"/>
                  </a:cubicBezTo>
                  <a:lnTo>
                    <a:pt x="30221" y="936"/>
                  </a:lnTo>
                  <a:cubicBezTo>
                    <a:pt x="30221" y="411"/>
                    <a:pt x="29787" y="0"/>
                    <a:pt x="292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425125" y="6473725"/>
              <a:ext cx="971225" cy="115300"/>
            </a:xfrm>
            <a:custGeom>
              <a:avLst/>
              <a:gdLst/>
              <a:ahLst/>
              <a:cxnLst/>
              <a:rect l="l" t="t" r="r" b="b"/>
              <a:pathLst>
                <a:path w="38849" h="4612" extrusionOk="0">
                  <a:moveTo>
                    <a:pt x="525" y="1"/>
                  </a:moveTo>
                  <a:cubicBezTo>
                    <a:pt x="229" y="1"/>
                    <a:pt x="0" y="229"/>
                    <a:pt x="0" y="525"/>
                  </a:cubicBezTo>
                  <a:lnTo>
                    <a:pt x="0" y="4086"/>
                  </a:lnTo>
                  <a:cubicBezTo>
                    <a:pt x="0" y="4383"/>
                    <a:pt x="229" y="4611"/>
                    <a:pt x="525" y="4611"/>
                  </a:cubicBezTo>
                  <a:lnTo>
                    <a:pt x="38324" y="4611"/>
                  </a:lnTo>
                  <a:cubicBezTo>
                    <a:pt x="38621" y="4611"/>
                    <a:pt x="38849" y="4383"/>
                    <a:pt x="38849" y="4086"/>
                  </a:cubicBezTo>
                  <a:lnTo>
                    <a:pt x="38849" y="525"/>
                  </a:lnTo>
                  <a:cubicBezTo>
                    <a:pt x="38849" y="229"/>
                    <a:pt x="38621" y="1"/>
                    <a:pt x="3832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8353800" y="4859225"/>
              <a:ext cx="1184650" cy="1675000"/>
            </a:xfrm>
            <a:custGeom>
              <a:avLst/>
              <a:gdLst/>
              <a:ahLst/>
              <a:cxnLst/>
              <a:rect l="l" t="t" r="r" b="b"/>
              <a:pathLst>
                <a:path w="47386" h="67000" extrusionOk="0">
                  <a:moveTo>
                    <a:pt x="29851" y="1"/>
                  </a:moveTo>
                  <a:cubicBezTo>
                    <a:pt x="28811" y="1"/>
                    <a:pt x="27710" y="77"/>
                    <a:pt x="26546" y="236"/>
                  </a:cubicBezTo>
                  <a:lnTo>
                    <a:pt x="26546" y="5805"/>
                  </a:lnTo>
                  <a:lnTo>
                    <a:pt x="5250" y="5805"/>
                  </a:lnTo>
                  <a:lnTo>
                    <a:pt x="5250" y="8339"/>
                  </a:lnTo>
                  <a:lnTo>
                    <a:pt x="1872" y="10165"/>
                  </a:lnTo>
                  <a:cubicBezTo>
                    <a:pt x="708" y="10804"/>
                    <a:pt x="0" y="12014"/>
                    <a:pt x="0" y="13338"/>
                  </a:cubicBezTo>
                  <a:lnTo>
                    <a:pt x="0" y="16442"/>
                  </a:lnTo>
                  <a:lnTo>
                    <a:pt x="6209" y="16442"/>
                  </a:lnTo>
                  <a:cubicBezTo>
                    <a:pt x="7167" y="16442"/>
                    <a:pt x="7943" y="17218"/>
                    <a:pt x="7943" y="18177"/>
                  </a:cubicBezTo>
                  <a:cubicBezTo>
                    <a:pt x="7943" y="19113"/>
                    <a:pt x="7167" y="19889"/>
                    <a:pt x="6209" y="19889"/>
                  </a:cubicBezTo>
                  <a:lnTo>
                    <a:pt x="594" y="19889"/>
                  </a:lnTo>
                  <a:cubicBezTo>
                    <a:pt x="594" y="21213"/>
                    <a:pt x="1507" y="22377"/>
                    <a:pt x="2808" y="22650"/>
                  </a:cubicBezTo>
                  <a:cubicBezTo>
                    <a:pt x="4337" y="22993"/>
                    <a:pt x="6209" y="23609"/>
                    <a:pt x="7053" y="24705"/>
                  </a:cubicBezTo>
                  <a:cubicBezTo>
                    <a:pt x="7053" y="24705"/>
                    <a:pt x="8981" y="22432"/>
                    <a:pt x="12930" y="22432"/>
                  </a:cubicBezTo>
                  <a:cubicBezTo>
                    <a:pt x="14905" y="22432"/>
                    <a:pt x="17385" y="23000"/>
                    <a:pt x="20383" y="24705"/>
                  </a:cubicBezTo>
                  <a:cubicBezTo>
                    <a:pt x="20383" y="24705"/>
                    <a:pt x="1803" y="45248"/>
                    <a:pt x="1484" y="50201"/>
                  </a:cubicBezTo>
                  <a:cubicBezTo>
                    <a:pt x="1187" y="55154"/>
                    <a:pt x="1484" y="67000"/>
                    <a:pt x="1484" y="67000"/>
                  </a:cubicBezTo>
                  <a:lnTo>
                    <a:pt x="43642" y="67000"/>
                  </a:lnTo>
                  <a:cubicBezTo>
                    <a:pt x="43642" y="67000"/>
                    <a:pt x="36452" y="53191"/>
                    <a:pt x="39739" y="43741"/>
                  </a:cubicBezTo>
                  <a:cubicBezTo>
                    <a:pt x="43049" y="34291"/>
                    <a:pt x="47385" y="29795"/>
                    <a:pt x="46039" y="18405"/>
                  </a:cubicBezTo>
                  <a:cubicBezTo>
                    <a:pt x="44812" y="8010"/>
                    <a:pt x="40480" y="1"/>
                    <a:pt x="298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9017425" y="4859225"/>
              <a:ext cx="521025" cy="1675000"/>
            </a:xfrm>
            <a:custGeom>
              <a:avLst/>
              <a:gdLst/>
              <a:ahLst/>
              <a:cxnLst/>
              <a:rect l="l" t="t" r="r" b="b"/>
              <a:pathLst>
                <a:path w="20841" h="67000" extrusionOk="0">
                  <a:moveTo>
                    <a:pt x="3306" y="1"/>
                  </a:moveTo>
                  <a:cubicBezTo>
                    <a:pt x="2266" y="1"/>
                    <a:pt x="1165" y="77"/>
                    <a:pt x="1" y="236"/>
                  </a:cubicBezTo>
                  <a:lnTo>
                    <a:pt x="1" y="5805"/>
                  </a:lnTo>
                  <a:lnTo>
                    <a:pt x="9154" y="5805"/>
                  </a:lnTo>
                  <a:cubicBezTo>
                    <a:pt x="9154" y="5805"/>
                    <a:pt x="13650" y="9549"/>
                    <a:pt x="13787" y="16739"/>
                  </a:cubicBezTo>
                  <a:cubicBezTo>
                    <a:pt x="13947" y="23952"/>
                    <a:pt x="8994" y="36551"/>
                    <a:pt x="8104" y="47644"/>
                  </a:cubicBezTo>
                  <a:cubicBezTo>
                    <a:pt x="7259" y="57893"/>
                    <a:pt x="10409" y="65836"/>
                    <a:pt x="10889" y="67000"/>
                  </a:cubicBezTo>
                  <a:lnTo>
                    <a:pt x="17097" y="67000"/>
                  </a:lnTo>
                  <a:cubicBezTo>
                    <a:pt x="17097" y="67000"/>
                    <a:pt x="9907" y="53191"/>
                    <a:pt x="13194" y="43741"/>
                  </a:cubicBezTo>
                  <a:cubicBezTo>
                    <a:pt x="16504" y="34291"/>
                    <a:pt x="20840" y="29795"/>
                    <a:pt x="19494" y="18405"/>
                  </a:cubicBezTo>
                  <a:cubicBezTo>
                    <a:pt x="18267" y="8010"/>
                    <a:pt x="13935" y="1"/>
                    <a:pt x="330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845100" y="5045425"/>
              <a:ext cx="112450" cy="112450"/>
            </a:xfrm>
            <a:custGeom>
              <a:avLst/>
              <a:gdLst/>
              <a:ahLst/>
              <a:cxnLst/>
              <a:rect l="l" t="t" r="r" b="b"/>
              <a:pathLst>
                <a:path w="4498" h="4498" extrusionOk="0">
                  <a:moveTo>
                    <a:pt x="2238" y="1"/>
                  </a:moveTo>
                  <a:cubicBezTo>
                    <a:pt x="1005" y="1"/>
                    <a:pt x="1" y="1005"/>
                    <a:pt x="1" y="2238"/>
                  </a:cubicBezTo>
                  <a:cubicBezTo>
                    <a:pt x="1" y="3493"/>
                    <a:pt x="1005" y="4497"/>
                    <a:pt x="2238" y="4497"/>
                  </a:cubicBezTo>
                  <a:cubicBezTo>
                    <a:pt x="3493" y="4497"/>
                    <a:pt x="4497" y="3493"/>
                    <a:pt x="4497" y="2238"/>
                  </a:cubicBezTo>
                  <a:cubicBezTo>
                    <a:pt x="4497" y="1005"/>
                    <a:pt x="3493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9129850" y="5020000"/>
              <a:ext cx="333850" cy="149275"/>
            </a:xfrm>
            <a:custGeom>
              <a:avLst/>
              <a:gdLst/>
              <a:ahLst/>
              <a:cxnLst/>
              <a:rect l="l" t="t" r="r" b="b"/>
              <a:pathLst>
                <a:path w="13354" h="5971" extrusionOk="0">
                  <a:moveTo>
                    <a:pt x="7623" y="0"/>
                  </a:moveTo>
                  <a:cubicBezTo>
                    <a:pt x="4269" y="0"/>
                    <a:pt x="1" y="1018"/>
                    <a:pt x="1" y="1018"/>
                  </a:cubicBezTo>
                  <a:lnTo>
                    <a:pt x="2694" y="5971"/>
                  </a:lnTo>
                  <a:cubicBezTo>
                    <a:pt x="2694" y="5971"/>
                    <a:pt x="11253" y="4168"/>
                    <a:pt x="12303" y="3255"/>
                  </a:cubicBezTo>
                  <a:cubicBezTo>
                    <a:pt x="13353" y="2365"/>
                    <a:pt x="13194" y="1155"/>
                    <a:pt x="10044" y="265"/>
                  </a:cubicBezTo>
                  <a:cubicBezTo>
                    <a:pt x="9372" y="75"/>
                    <a:pt x="8531" y="0"/>
                    <a:pt x="7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9129850" y="5004350"/>
              <a:ext cx="333850" cy="164925"/>
            </a:xfrm>
            <a:custGeom>
              <a:avLst/>
              <a:gdLst/>
              <a:ahLst/>
              <a:cxnLst/>
              <a:rect l="l" t="t" r="r" b="b"/>
              <a:pathLst>
                <a:path w="13354" h="6597" fill="none" extrusionOk="0">
                  <a:moveTo>
                    <a:pt x="1" y="1644"/>
                  </a:moveTo>
                  <a:cubicBezTo>
                    <a:pt x="1" y="1644"/>
                    <a:pt x="6894" y="0"/>
                    <a:pt x="10044" y="891"/>
                  </a:cubicBezTo>
                  <a:cubicBezTo>
                    <a:pt x="13194" y="1781"/>
                    <a:pt x="13353" y="2991"/>
                    <a:pt x="12303" y="3881"/>
                  </a:cubicBezTo>
                  <a:cubicBezTo>
                    <a:pt x="11253" y="4794"/>
                    <a:pt x="2694" y="6597"/>
                    <a:pt x="2694" y="6597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8863375" y="5319325"/>
              <a:ext cx="356650" cy="200250"/>
            </a:xfrm>
            <a:custGeom>
              <a:avLst/>
              <a:gdLst/>
              <a:ahLst/>
              <a:cxnLst/>
              <a:rect l="l" t="t" r="r" b="b"/>
              <a:pathLst>
                <a:path w="14266" h="8010" extrusionOk="0">
                  <a:moveTo>
                    <a:pt x="14266" y="1"/>
                  </a:moveTo>
                  <a:lnTo>
                    <a:pt x="0" y="6301"/>
                  </a:lnTo>
                  <a:cubicBezTo>
                    <a:pt x="0" y="6301"/>
                    <a:pt x="3064" y="8009"/>
                    <a:pt x="5758" y="8009"/>
                  </a:cubicBezTo>
                  <a:cubicBezTo>
                    <a:pt x="6051" y="8009"/>
                    <a:pt x="6340" y="7989"/>
                    <a:pt x="6619" y="7944"/>
                  </a:cubicBezTo>
                  <a:cubicBezTo>
                    <a:pt x="9450" y="7488"/>
                    <a:pt x="14266" y="1"/>
                    <a:pt x="14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8863375" y="5319325"/>
              <a:ext cx="356650" cy="210025"/>
            </a:xfrm>
            <a:custGeom>
              <a:avLst/>
              <a:gdLst/>
              <a:ahLst/>
              <a:cxnLst/>
              <a:rect l="l" t="t" r="r" b="b"/>
              <a:pathLst>
                <a:path w="14266" h="8401" fill="none" extrusionOk="0">
                  <a:moveTo>
                    <a:pt x="0" y="6301"/>
                  </a:moveTo>
                  <a:cubicBezTo>
                    <a:pt x="0" y="6301"/>
                    <a:pt x="3766" y="8401"/>
                    <a:pt x="6619" y="7944"/>
                  </a:cubicBezTo>
                  <a:cubicBezTo>
                    <a:pt x="9450" y="7488"/>
                    <a:pt x="14266" y="1"/>
                    <a:pt x="14266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44" name="Google Shape;344;p28"/>
          <p:cNvGrpSpPr/>
          <p:nvPr/>
        </p:nvGrpSpPr>
        <p:grpSpPr>
          <a:xfrm>
            <a:off x="800100" y="693100"/>
            <a:ext cx="993491" cy="233100"/>
            <a:chOff x="713225" y="306550"/>
            <a:chExt cx="993491" cy="233100"/>
          </a:xfrm>
        </p:grpSpPr>
        <p:sp>
          <p:nvSpPr>
            <p:cNvPr id="345" name="Google Shape;345;p28"/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6E07A0B8-EA42-CFE4-03E7-063D5DE0C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C4F32F5C-ED29-5BBB-ECB8-54FBDBB90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D144FDDF-54F5-AE27-584C-559DA2F488B6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CE5D50F0-73EB-9412-561F-5A5ABD2233B4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09FA70CA-F59D-B145-464C-B73C5AD90916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5644F340-B474-EA84-FFE6-D2B15E2AF80E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18005ED2-3475-7E7F-03F4-945BBFEA555C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  <a:solidFill>
            <a:schemeClr val="dk1"/>
          </a:solidFill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97ED8CD5-8863-7A36-6ED6-E07F1010C3D1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5759B4B3-CA89-E8E2-AC27-C943497DBDD8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4DFFEDDF-A85B-F29D-D74E-F14B961A7BEC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088C4C63-B23D-0016-84E7-2A78C71F1390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F0DCC180-BE54-9C03-A8D9-E267DF93E003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11FEE186-E8F0-EDD6-DC51-8C5F6F6241AA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42FD36CE-E2D6-EAD1-166E-53F190B6B3F3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7F4A5F69-A866-83E5-10EB-1C4C391CE8BD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861D1C4B-22AD-EBB1-9F3D-34A340355972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B78D95CE-2B00-5A2B-C1DE-E51C6CE6B807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grp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3CC888A-6CFE-7B5B-8BFD-C8501E0F14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13620" y="1210732"/>
            <a:ext cx="1610696" cy="16106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5423FC-D78B-146D-90C7-6028ECC5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3229" y="3087779"/>
            <a:ext cx="1610696" cy="1610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37E5D-BCE4-68D4-34DF-6754E050338C}"/>
              </a:ext>
            </a:extLst>
          </p:cNvPr>
          <p:cNvSpPr txBox="1"/>
          <p:nvPr/>
        </p:nvSpPr>
        <p:spPr>
          <a:xfrm>
            <a:off x="342138" y="12107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D89AC-C77B-3A13-ED2C-5D861733D146}"/>
              </a:ext>
            </a:extLst>
          </p:cNvPr>
          <p:cNvSpPr txBox="1"/>
          <p:nvPr/>
        </p:nvSpPr>
        <p:spPr>
          <a:xfrm>
            <a:off x="5277966" y="1190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65EFB-3DD8-A396-2D86-D09035A08889}"/>
              </a:ext>
            </a:extLst>
          </p:cNvPr>
          <p:cNvSpPr txBox="1"/>
          <p:nvPr/>
        </p:nvSpPr>
        <p:spPr>
          <a:xfrm>
            <a:off x="471508" y="301036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00B5A0-7939-25C4-0AA9-0F6110A9306F}"/>
              </a:ext>
            </a:extLst>
          </p:cNvPr>
          <p:cNvSpPr txBox="1"/>
          <p:nvPr/>
        </p:nvSpPr>
        <p:spPr>
          <a:xfrm>
            <a:off x="5416870" y="3013853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9C732E-ED32-1CE9-2814-71C2453C1D7E}"/>
              </a:ext>
            </a:extLst>
          </p:cNvPr>
          <p:cNvSpPr txBox="1"/>
          <p:nvPr/>
        </p:nvSpPr>
        <p:spPr>
          <a:xfrm>
            <a:off x="3447016" y="1601592"/>
            <a:ext cx="9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D80A3-FA9F-CFAA-B76E-A9E2CB37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7791" y="1214315"/>
            <a:ext cx="1610697" cy="1610697"/>
          </a:xfrm>
          <a:prstGeom prst="rect">
            <a:avLst/>
          </a:prstGeom>
        </p:spPr>
      </p:pic>
      <p:pic>
        <p:nvPicPr>
          <p:cNvPr id="7" name="그림 6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E799C4CF-6085-1927-E542-25A2E3639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35" y="3083532"/>
            <a:ext cx="1611813" cy="1614943"/>
          </a:xfrm>
          <a:prstGeom prst="rect">
            <a:avLst/>
          </a:prstGeom>
        </p:spPr>
      </p:pic>
      <p:pic>
        <p:nvPicPr>
          <p:cNvPr id="2" name="그림 1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F8378030-AD0D-44A1-F5B9-76EC9E21E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600" y="1976632"/>
            <a:ext cx="1611813" cy="1614943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ED6DCFA1-85B4-5ABD-5B32-FB460B1D85DD}"/>
              </a:ext>
            </a:extLst>
          </p:cNvPr>
          <p:cNvSpPr/>
          <p:nvPr/>
        </p:nvSpPr>
        <p:spPr>
          <a:xfrm rot="10800000">
            <a:off x="2669809" y="1967339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21D91-A3F5-5731-EB22-0D3F167CAB6A}"/>
              </a:ext>
            </a:extLst>
          </p:cNvPr>
          <p:cNvSpPr txBox="1"/>
          <p:nvPr/>
        </p:nvSpPr>
        <p:spPr>
          <a:xfrm>
            <a:off x="2848057" y="172877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E3!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7155C6A9-3B9E-F95D-3463-3ED6A2FA6130}"/>
              </a:ext>
            </a:extLst>
          </p:cNvPr>
          <p:cNvSpPr/>
          <p:nvPr/>
        </p:nvSpPr>
        <p:spPr>
          <a:xfrm>
            <a:off x="5137834" y="1990049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13F06-D4D9-90D5-8873-8B1A26B326BB}"/>
              </a:ext>
            </a:extLst>
          </p:cNvPr>
          <p:cNvSpPr txBox="1"/>
          <p:nvPr/>
        </p:nvSpPr>
        <p:spPr>
          <a:xfrm>
            <a:off x="5238982" y="174985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E3!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0481AF1D-375F-316C-7A9A-9FB3239F554D}"/>
              </a:ext>
            </a:extLst>
          </p:cNvPr>
          <p:cNvSpPr/>
          <p:nvPr/>
        </p:nvSpPr>
        <p:spPr>
          <a:xfrm>
            <a:off x="5143983" y="3447755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B3FC7D-3E24-2262-C0BF-4BA4702EB979}"/>
              </a:ext>
            </a:extLst>
          </p:cNvPr>
          <p:cNvSpPr txBox="1"/>
          <p:nvPr/>
        </p:nvSpPr>
        <p:spPr>
          <a:xfrm>
            <a:off x="5245131" y="320756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E3!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6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AD0B3D6C-DE79-18D7-64D5-0EC114559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F375D489-C88B-BA8A-677C-E76ABD5B7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989E016A-C9EE-3C3A-FE78-ED4484DC091F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FE2664B4-0AE7-816C-A59E-FE0FA6780511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24EA15FF-2D2D-6DBA-8C86-792CEAD45AF0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9CB6D9A8-3077-F19C-D6B5-501994E8AC47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9172E610-D042-C821-6C9A-BFD1230D97DF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  <a:solidFill>
            <a:schemeClr val="dk1"/>
          </a:solidFill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9646B097-EA17-8D80-AC27-A3C3A44472F5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CF8BABCF-9C86-0EB8-6FB6-7327D2D97989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C55BC8EB-4F21-DDFA-C89C-7CD90FEFA306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144B848B-CF95-FAD9-EC40-2D76EDBF620C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29A2FE70-4EA9-DDB5-FC00-FA04E7384ED1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76AB661B-BED2-9F3F-F679-9BD25F413FFA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588745C4-7B66-5BE7-F6E9-0D94F3C5C129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33D82189-B334-190A-796F-5FB5CC89CBDC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D018403F-3A0E-0A6E-83D8-2727FB95970F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20C50EE4-25C1-F428-4B2C-2CB50CE8ACAB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grp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B7857D5-3938-84FD-FF77-A3A4ED0E9D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3229" y="3087779"/>
            <a:ext cx="1610696" cy="1610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0EBDB0-BED1-F8A2-710B-E93F15FBAD26}"/>
              </a:ext>
            </a:extLst>
          </p:cNvPr>
          <p:cNvSpPr txBox="1"/>
          <p:nvPr/>
        </p:nvSpPr>
        <p:spPr>
          <a:xfrm>
            <a:off x="342138" y="12107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2272F-A376-9D3A-EF2F-D756B1102354}"/>
              </a:ext>
            </a:extLst>
          </p:cNvPr>
          <p:cNvSpPr txBox="1"/>
          <p:nvPr/>
        </p:nvSpPr>
        <p:spPr>
          <a:xfrm>
            <a:off x="5277966" y="1190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E358E-6747-79C7-D9BE-616EE5366060}"/>
              </a:ext>
            </a:extLst>
          </p:cNvPr>
          <p:cNvSpPr txBox="1"/>
          <p:nvPr/>
        </p:nvSpPr>
        <p:spPr>
          <a:xfrm>
            <a:off x="471508" y="301036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F9BC6-7147-629C-1556-80EB6444163C}"/>
              </a:ext>
            </a:extLst>
          </p:cNvPr>
          <p:cNvSpPr txBox="1"/>
          <p:nvPr/>
        </p:nvSpPr>
        <p:spPr>
          <a:xfrm>
            <a:off x="5416870" y="3013853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62A99-9C23-CD1F-5581-2412B3472C43}"/>
              </a:ext>
            </a:extLst>
          </p:cNvPr>
          <p:cNvSpPr txBox="1"/>
          <p:nvPr/>
        </p:nvSpPr>
        <p:spPr>
          <a:xfrm>
            <a:off x="3447016" y="1601592"/>
            <a:ext cx="9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61A7D1-D6FA-BC67-6E42-9CA715BB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7791" y="1214315"/>
            <a:ext cx="1610697" cy="1610697"/>
          </a:xfrm>
          <a:prstGeom prst="rect">
            <a:avLst/>
          </a:prstGeom>
        </p:spPr>
      </p:pic>
      <p:pic>
        <p:nvPicPr>
          <p:cNvPr id="7" name="그림 6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A9116CA6-429C-A150-6441-D49FB6C8B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35" y="3083532"/>
            <a:ext cx="1611813" cy="1614943"/>
          </a:xfrm>
          <a:prstGeom prst="rect">
            <a:avLst/>
          </a:prstGeom>
        </p:spPr>
      </p:pic>
      <p:pic>
        <p:nvPicPr>
          <p:cNvPr id="2" name="그림 1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2C4D7BCD-19CC-A67E-525E-6C21DBE28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600" y="1976632"/>
            <a:ext cx="1611813" cy="1614943"/>
          </a:xfrm>
          <a:prstGeom prst="rect">
            <a:avLst/>
          </a:prstGeom>
        </p:spPr>
      </p:pic>
      <p:pic>
        <p:nvPicPr>
          <p:cNvPr id="17" name="그림 16" descr="체스 말, 보드게임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1D02D45F-708A-3BAF-8B59-BFBE14A22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847" y="1211595"/>
            <a:ext cx="1635460" cy="1641800"/>
          </a:xfrm>
          <a:prstGeom prst="rect">
            <a:avLst/>
          </a:prstGeom>
        </p:spPr>
      </p:pic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E59D5120-652A-5F9A-56D9-1D542FEB52F9}"/>
              </a:ext>
            </a:extLst>
          </p:cNvPr>
          <p:cNvSpPr/>
          <p:nvPr/>
        </p:nvSpPr>
        <p:spPr>
          <a:xfrm rot="10800000">
            <a:off x="5130723" y="2023795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0B25F5-A45A-E6E6-FCF5-35C414EE9231}"/>
              </a:ext>
            </a:extLst>
          </p:cNvPr>
          <p:cNvSpPr txBox="1"/>
          <p:nvPr/>
        </p:nvSpPr>
        <p:spPr>
          <a:xfrm>
            <a:off x="5308971" y="178522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E5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79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8DD8EB7A-1D08-BE95-D630-12330B8E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F75B264C-CA91-1D91-338E-86F33F85B7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E7584DF0-8B13-37B0-A8DF-95C862AA1F06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A99D911E-A47C-3C77-A7D3-62EF78E43738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45A0F7B4-5BE3-C2E6-821B-4D8BF82CEBBE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84A112E4-ECAB-30F6-0B55-C65DB3DD577C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1605A2ED-43BD-3B33-D81B-1BF5E7E2028D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  <a:solidFill>
            <a:schemeClr val="dk1"/>
          </a:solidFill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FA516A1C-C971-4D85-5402-6E73754339FE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62056DC1-9D96-6B96-A776-6F6B855DCA78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86FB1F01-D6F8-6785-83E0-EA169DB76143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5E44C036-B846-9931-434F-0EEAEA9545E6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26AB8D2B-218E-0765-92B6-95047FB94592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8A6EA395-BDB2-B850-EC72-AF2F8C2F245C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57CF8B57-5DED-549E-2180-D477983E64A1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2ED7BF9A-6A62-15CB-406C-2A34E1B1F3D4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94A4947B-DE59-C81A-040A-4642019EFE5C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143FA51A-6BE7-265F-B7F7-0B2D4D6F0FC7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grp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027CD1-931B-D59A-8E48-9D7CFA3E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3229" y="3087779"/>
            <a:ext cx="1610696" cy="1610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8F7283-D4EC-0AE7-F623-FFF9F88D43E1}"/>
              </a:ext>
            </a:extLst>
          </p:cNvPr>
          <p:cNvSpPr txBox="1"/>
          <p:nvPr/>
        </p:nvSpPr>
        <p:spPr>
          <a:xfrm>
            <a:off x="342138" y="12107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B4719-BE53-3152-2FA0-04DD20EB1297}"/>
              </a:ext>
            </a:extLst>
          </p:cNvPr>
          <p:cNvSpPr txBox="1"/>
          <p:nvPr/>
        </p:nvSpPr>
        <p:spPr>
          <a:xfrm>
            <a:off x="5277966" y="1190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6AECB-3738-24D5-2485-56340E40D127}"/>
              </a:ext>
            </a:extLst>
          </p:cNvPr>
          <p:cNvSpPr txBox="1"/>
          <p:nvPr/>
        </p:nvSpPr>
        <p:spPr>
          <a:xfrm>
            <a:off x="471508" y="301036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DC66B4-96DF-F312-2E6E-41B29F8ABB08}"/>
              </a:ext>
            </a:extLst>
          </p:cNvPr>
          <p:cNvSpPr txBox="1"/>
          <p:nvPr/>
        </p:nvSpPr>
        <p:spPr>
          <a:xfrm>
            <a:off x="5416870" y="3013853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17910-D099-A3E6-56AB-F70BFBD23673}"/>
              </a:ext>
            </a:extLst>
          </p:cNvPr>
          <p:cNvSpPr txBox="1"/>
          <p:nvPr/>
        </p:nvSpPr>
        <p:spPr>
          <a:xfrm>
            <a:off x="3447016" y="1601592"/>
            <a:ext cx="9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FABE74-2861-7968-3890-AD003B2E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7791" y="1214315"/>
            <a:ext cx="1610697" cy="1610697"/>
          </a:xfrm>
          <a:prstGeom prst="rect">
            <a:avLst/>
          </a:prstGeom>
        </p:spPr>
      </p:pic>
      <p:pic>
        <p:nvPicPr>
          <p:cNvPr id="7" name="그림 6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B6F88673-8093-327C-954E-607195FE3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35" y="3083532"/>
            <a:ext cx="1611813" cy="1614943"/>
          </a:xfrm>
          <a:prstGeom prst="rect">
            <a:avLst/>
          </a:prstGeom>
        </p:spPr>
      </p:pic>
      <p:pic>
        <p:nvPicPr>
          <p:cNvPr id="2" name="그림 1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784F247D-C724-418A-4185-838BB72C3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600" y="1976632"/>
            <a:ext cx="1611813" cy="1614943"/>
          </a:xfrm>
          <a:prstGeom prst="rect">
            <a:avLst/>
          </a:prstGeom>
        </p:spPr>
      </p:pic>
      <p:pic>
        <p:nvPicPr>
          <p:cNvPr id="17" name="그림 16" descr="체스 말, 보드게임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7D5D1E95-DDAC-C1D6-4E82-0B39A0CF9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847" y="1211595"/>
            <a:ext cx="1635460" cy="1641800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E4071488-D6D6-1AB7-5777-D0F7C393DC24}"/>
              </a:ext>
            </a:extLst>
          </p:cNvPr>
          <p:cNvSpPr/>
          <p:nvPr/>
        </p:nvSpPr>
        <p:spPr>
          <a:xfrm>
            <a:off x="5143983" y="3447755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7D022-7C8D-F7B9-364B-4CAC08F969DB}"/>
              </a:ext>
            </a:extLst>
          </p:cNvPr>
          <p:cNvSpPr txBox="1"/>
          <p:nvPr/>
        </p:nvSpPr>
        <p:spPr>
          <a:xfrm>
            <a:off x="5245131" y="3207562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E5?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6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1A5B18CB-EFFE-4DA5-71A2-E0630F46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17A1AFCF-B8B1-597E-B455-B245EE27F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F7D425D0-0B0E-FB3C-16F4-10ACE5CD7514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19641BE6-62D5-04D1-BBB1-828745C2CBF1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D4224E16-F2E1-ECC2-BCAB-E86123628BF5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C98AE660-25EB-098C-35C9-D0227744E586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3AB338B7-FE8C-63BB-89C4-0CDC5F2ACE38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  <a:solidFill>
            <a:schemeClr val="dk1"/>
          </a:solidFill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921DB092-7B2F-9E0D-8060-A6F21CF43008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8854D20E-96DC-F17C-BBCB-E2E934806A7C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7D07BA44-A91A-9013-579D-62550067780A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B13B9A51-B581-E4E7-4AC2-239C03E0384A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53026337-349A-CCDE-D6E5-3D6EEF4EBA24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9C74358C-6260-A842-2561-41D872D200C7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41A0D577-9060-518E-525A-C52DDFAE2963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C5345227-2781-B882-E6C9-2BB5D8D739D8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1B3D31A5-8446-0F2D-C437-F87C46C18D1E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DF4754B1-92A6-EB94-AADC-E383FD211FBE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grp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3F2A44F-ECB8-4D47-39CD-BA8CB72CB1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9424" y="3087779"/>
            <a:ext cx="1598306" cy="1610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F9302-BBA0-A8F6-EB5A-1DF134EA701A}"/>
              </a:ext>
            </a:extLst>
          </p:cNvPr>
          <p:cNvSpPr txBox="1"/>
          <p:nvPr/>
        </p:nvSpPr>
        <p:spPr>
          <a:xfrm>
            <a:off x="342138" y="12107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63AF1-E18C-3ADD-281F-2FFC99DBD1C7}"/>
              </a:ext>
            </a:extLst>
          </p:cNvPr>
          <p:cNvSpPr txBox="1"/>
          <p:nvPr/>
        </p:nvSpPr>
        <p:spPr>
          <a:xfrm>
            <a:off x="5277966" y="1190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4FEB4-4E04-D461-0673-69667D2D3EC9}"/>
              </a:ext>
            </a:extLst>
          </p:cNvPr>
          <p:cNvSpPr txBox="1"/>
          <p:nvPr/>
        </p:nvSpPr>
        <p:spPr>
          <a:xfrm>
            <a:off x="471508" y="301036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F9E273-C548-5B46-83A3-14AF01DB5DEC}"/>
              </a:ext>
            </a:extLst>
          </p:cNvPr>
          <p:cNvSpPr txBox="1"/>
          <p:nvPr/>
        </p:nvSpPr>
        <p:spPr>
          <a:xfrm>
            <a:off x="5416870" y="3013853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309C3-D30C-5E2E-E7CA-118FE7595675}"/>
              </a:ext>
            </a:extLst>
          </p:cNvPr>
          <p:cNvSpPr txBox="1"/>
          <p:nvPr/>
        </p:nvSpPr>
        <p:spPr>
          <a:xfrm>
            <a:off x="3447016" y="1601592"/>
            <a:ext cx="9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5CC863-D662-9DE0-FD4E-98C5A8EC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7791" y="1214315"/>
            <a:ext cx="1610697" cy="1610697"/>
          </a:xfrm>
          <a:prstGeom prst="rect">
            <a:avLst/>
          </a:prstGeom>
        </p:spPr>
      </p:pic>
      <p:pic>
        <p:nvPicPr>
          <p:cNvPr id="7" name="그림 6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6AC168F7-4252-FA84-A0B3-3BDD08C02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35" y="3083532"/>
            <a:ext cx="1611813" cy="1614943"/>
          </a:xfrm>
          <a:prstGeom prst="rect">
            <a:avLst/>
          </a:prstGeom>
        </p:spPr>
      </p:pic>
      <p:pic>
        <p:nvPicPr>
          <p:cNvPr id="2" name="그림 1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D076AD71-7437-712E-8E72-D0CCC8B30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600" y="1976632"/>
            <a:ext cx="1611813" cy="1614943"/>
          </a:xfrm>
          <a:prstGeom prst="rect">
            <a:avLst/>
          </a:prstGeom>
        </p:spPr>
      </p:pic>
      <p:pic>
        <p:nvPicPr>
          <p:cNvPr id="17" name="그림 16" descr="체스 말, 보드게임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EC5B04B8-418A-6E15-DB72-39932F0CF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847" y="1211595"/>
            <a:ext cx="1635460" cy="1641800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775AB870-020C-AB35-1015-DDA5F8AA432F}"/>
              </a:ext>
            </a:extLst>
          </p:cNvPr>
          <p:cNvSpPr/>
          <p:nvPr/>
        </p:nvSpPr>
        <p:spPr>
          <a:xfrm rot="10800000">
            <a:off x="5140818" y="3498711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56165-F05E-0AED-568F-73B4873A5FDD}"/>
              </a:ext>
            </a:extLst>
          </p:cNvPr>
          <p:cNvSpPr txBox="1"/>
          <p:nvPr/>
        </p:nvSpPr>
        <p:spPr>
          <a:xfrm>
            <a:off x="5319066" y="3260144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E5!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92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91E1C7E4-B930-3F12-193B-9E7EDF7B6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6AFA16F8-DA6D-1350-2F9B-7D35A522B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2BC15F00-E8F0-DCE6-9C22-C6C90312D9AB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178988EE-F9F7-D1F0-DA05-5BFAF7E6E75E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E460686B-F8D9-4DB0-9471-1F8B7ACAA49D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D237BFE6-7DFB-DAEC-F727-ECF01E4D9220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71001ED2-1BC8-26DF-3425-55885B633C5D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  <a:solidFill>
            <a:schemeClr val="dk1"/>
          </a:solidFill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D44F439F-5AC9-6273-9E42-54AE90512AD8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BB483CF8-0D6A-9AC7-52E4-19D668C4261D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75D1723B-EF56-141F-C326-44E69F9797E4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BFA43ECF-2122-5AF0-B1E2-A43B7689A2B0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D081EC3D-D858-C7FE-4A67-FF7D2BC4C9FB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42929D82-9EFC-A733-FEB1-96EE84101097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7F0585E7-77B7-9D19-831C-6F2091F6B55F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973A9160-EB81-0A45-9052-B346AEC3705A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262F241C-C1B3-8DD3-D202-5A18BE09B963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3847C5DC-564B-6247-B232-0EE8CA45B719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grp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72D03CE-92EA-7D3B-AE77-4A711D8D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9424" y="3087779"/>
            <a:ext cx="1598306" cy="1610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390151-82C6-88D0-CD23-2CCFFEBC4C37}"/>
              </a:ext>
            </a:extLst>
          </p:cNvPr>
          <p:cNvSpPr txBox="1"/>
          <p:nvPr/>
        </p:nvSpPr>
        <p:spPr>
          <a:xfrm>
            <a:off x="342138" y="12107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9C0C7-CF65-AF9D-94EC-DD1D0A8FF9E1}"/>
              </a:ext>
            </a:extLst>
          </p:cNvPr>
          <p:cNvSpPr txBox="1"/>
          <p:nvPr/>
        </p:nvSpPr>
        <p:spPr>
          <a:xfrm>
            <a:off x="5277966" y="1190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7DBCC-2F21-924B-E2CA-434A6F0832AA}"/>
              </a:ext>
            </a:extLst>
          </p:cNvPr>
          <p:cNvSpPr txBox="1"/>
          <p:nvPr/>
        </p:nvSpPr>
        <p:spPr>
          <a:xfrm>
            <a:off x="471508" y="301036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93D77-E296-E3D4-E989-8D8BB84D07A1}"/>
              </a:ext>
            </a:extLst>
          </p:cNvPr>
          <p:cNvSpPr txBox="1"/>
          <p:nvPr/>
        </p:nvSpPr>
        <p:spPr>
          <a:xfrm>
            <a:off x="5416870" y="3013853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4A57CB-BD2E-1636-E759-4B2DC4F5A41F}"/>
              </a:ext>
            </a:extLst>
          </p:cNvPr>
          <p:cNvSpPr txBox="1"/>
          <p:nvPr/>
        </p:nvSpPr>
        <p:spPr>
          <a:xfrm>
            <a:off x="3447016" y="1601592"/>
            <a:ext cx="9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6E0CCB-2850-8D19-B492-05D24CEDB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7791" y="1214315"/>
            <a:ext cx="1610697" cy="1610697"/>
          </a:xfrm>
          <a:prstGeom prst="rect">
            <a:avLst/>
          </a:prstGeom>
        </p:spPr>
      </p:pic>
      <p:pic>
        <p:nvPicPr>
          <p:cNvPr id="7" name="그림 6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52555D0B-D544-24C5-086D-C6E79AA1C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35" y="3083532"/>
            <a:ext cx="1611813" cy="16149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387F22-731C-B04B-E267-B24F404D3F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44600" y="1978197"/>
            <a:ext cx="1611813" cy="1611813"/>
          </a:xfrm>
          <a:prstGeom prst="rect">
            <a:avLst/>
          </a:prstGeom>
        </p:spPr>
      </p:pic>
      <p:pic>
        <p:nvPicPr>
          <p:cNvPr id="17" name="그림 16" descr="체스 말, 보드게임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61C9CB8E-564F-4091-BBC2-0DE70638A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847" y="1211595"/>
            <a:ext cx="1635460" cy="1641800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18B9D68-A524-2E3D-5577-1F59384557E1}"/>
              </a:ext>
            </a:extLst>
          </p:cNvPr>
          <p:cNvSpPr/>
          <p:nvPr/>
        </p:nvSpPr>
        <p:spPr>
          <a:xfrm rot="10800000">
            <a:off x="5140818" y="3498711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E9A92-9C1D-1BF0-ABFC-AD314EF418F1}"/>
              </a:ext>
            </a:extLst>
          </p:cNvPr>
          <p:cNvSpPr txBox="1"/>
          <p:nvPr/>
        </p:nvSpPr>
        <p:spPr>
          <a:xfrm>
            <a:off x="5319066" y="3260144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E5!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54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C5D3CD1D-F494-41E3-B4FE-D263F1872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56465547-2488-DDFE-04D8-E6BFFECE2D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B05996B1-F0CA-2270-3024-C2CA030928CF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278387C7-EEF7-3D31-7763-56692232535C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205DE96F-EBC2-E52A-B6A8-9517B83799B8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4FA680FC-0F20-FCAF-DEEB-5A173E637E02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028FA93D-8E6C-5704-34C9-3DCF34AAB2A3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  <a:solidFill>
            <a:schemeClr val="dk1"/>
          </a:solidFill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2988AFD0-E2EE-AB8E-33BE-83562785A7D1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D97BC65E-78A4-D7C6-29F2-8D981CAF81AD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59240AEB-FA32-82A2-D519-FDD2E9EBCE5A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C5F8A811-F641-0AB6-EEC7-515F4AD90428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98FF515F-B1C4-4C28-D4C2-E862F522F9AB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769F1C24-E40C-CF67-B3CF-8A83538A15E7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83B4C926-FE79-66EB-5B38-5255C1506B20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63567AA7-8311-4644-C5C0-CF9D2D975A8C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C4BFDEFD-352B-F0C5-B4EB-9DB000114A32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81C71DEF-5956-852D-24D5-F8B5B2DB679F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grp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C57387C-0C6F-7F8A-48B0-43B93300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9424" y="3087779"/>
            <a:ext cx="1598306" cy="1610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E0BFDC-C879-83DE-488A-BC55E0FDE566}"/>
              </a:ext>
            </a:extLst>
          </p:cNvPr>
          <p:cNvSpPr txBox="1"/>
          <p:nvPr/>
        </p:nvSpPr>
        <p:spPr>
          <a:xfrm>
            <a:off x="342138" y="12107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EDCEEC-13E9-EF67-2A32-C8CE682FFFEF}"/>
              </a:ext>
            </a:extLst>
          </p:cNvPr>
          <p:cNvSpPr txBox="1"/>
          <p:nvPr/>
        </p:nvSpPr>
        <p:spPr>
          <a:xfrm>
            <a:off x="5277966" y="1190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806A8-05E4-AA19-D1E2-6406F10040C0}"/>
              </a:ext>
            </a:extLst>
          </p:cNvPr>
          <p:cNvSpPr txBox="1"/>
          <p:nvPr/>
        </p:nvSpPr>
        <p:spPr>
          <a:xfrm>
            <a:off x="471508" y="301036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201298-B688-B440-46D8-655E7D7460ED}"/>
              </a:ext>
            </a:extLst>
          </p:cNvPr>
          <p:cNvSpPr txBox="1"/>
          <p:nvPr/>
        </p:nvSpPr>
        <p:spPr>
          <a:xfrm>
            <a:off x="5416870" y="3013853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A625A-C556-27DC-FB83-60E0125D64F3}"/>
              </a:ext>
            </a:extLst>
          </p:cNvPr>
          <p:cNvSpPr txBox="1"/>
          <p:nvPr/>
        </p:nvSpPr>
        <p:spPr>
          <a:xfrm>
            <a:off x="3447016" y="1601592"/>
            <a:ext cx="9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DE0991-B907-12BD-AEFB-86885B9753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7791" y="1214315"/>
            <a:ext cx="1610697" cy="16106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E51684-5666-429E-14D1-D6751A6C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0735" y="3085097"/>
            <a:ext cx="1611813" cy="16118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F6020CE-4114-9962-1AA6-A74FF3888B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44600" y="1978197"/>
            <a:ext cx="1611813" cy="1611813"/>
          </a:xfrm>
          <a:prstGeom prst="rect">
            <a:avLst/>
          </a:prstGeom>
        </p:spPr>
      </p:pic>
      <p:pic>
        <p:nvPicPr>
          <p:cNvPr id="17" name="그림 16" descr="체스 말, 보드게임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042820A2-DC31-457F-8255-8FDFBE8A2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847" y="1211595"/>
            <a:ext cx="1635460" cy="1641800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844AD3E-80F5-1AA3-5F66-04E6E693F850}"/>
              </a:ext>
            </a:extLst>
          </p:cNvPr>
          <p:cNvSpPr/>
          <p:nvPr/>
        </p:nvSpPr>
        <p:spPr>
          <a:xfrm rot="10800000">
            <a:off x="2669809" y="1967339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7A5AC-EAED-EF61-2ADE-C635954D079E}"/>
              </a:ext>
            </a:extLst>
          </p:cNvPr>
          <p:cNvSpPr txBox="1"/>
          <p:nvPr/>
        </p:nvSpPr>
        <p:spPr>
          <a:xfrm>
            <a:off x="2848057" y="172877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E5!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F1F50094-4FC9-CDE3-F510-7D82EC72E33D}"/>
              </a:ext>
            </a:extLst>
          </p:cNvPr>
          <p:cNvSpPr/>
          <p:nvPr/>
        </p:nvSpPr>
        <p:spPr>
          <a:xfrm rot="10800000">
            <a:off x="2682946" y="3205860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061FC-44EF-CA00-6821-6C560843E56B}"/>
              </a:ext>
            </a:extLst>
          </p:cNvPr>
          <p:cNvSpPr txBox="1"/>
          <p:nvPr/>
        </p:nvSpPr>
        <p:spPr>
          <a:xfrm>
            <a:off x="2861194" y="2967293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E5!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4E9D57D1-76AE-A29A-AC6E-07D1F89A0FEF}"/>
              </a:ext>
            </a:extLst>
          </p:cNvPr>
          <p:cNvSpPr/>
          <p:nvPr/>
        </p:nvSpPr>
        <p:spPr>
          <a:xfrm>
            <a:off x="5137834" y="1990049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C094A8-5413-2002-1DB8-0E6A4C784A39}"/>
              </a:ext>
            </a:extLst>
          </p:cNvPr>
          <p:cNvSpPr txBox="1"/>
          <p:nvPr/>
        </p:nvSpPr>
        <p:spPr>
          <a:xfrm>
            <a:off x="5238982" y="174985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E5!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81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1E675DF3-3DDE-DF5C-2541-7E22A433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CA0504C6-63A8-14BD-5B2D-F3CB22FC9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차별점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D150C950-CC4D-1E99-009D-61210F0B6F11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104579E1-24AA-9BB9-6CE4-3A8FBF2E98AD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FCA8D889-6004-9031-86A8-F59A423452B9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C84234AE-7EF0-C5D7-6355-A47DAABDCF8E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D4CD6673-CA8B-D3DD-9DF4-042C15A5F9EA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CC456950-286A-4C8E-531E-554345E3A0BA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5EA9EF96-7671-326A-D8A0-A2A1077C5D26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E756BEC7-C9C0-1C87-7E66-9845A6E9D9E4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02B357AD-3353-9154-AFCB-1D458D9C372A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16400618-B47A-8CAD-38DC-D7860640BBA3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1C6E9FCF-3A34-3F06-5CEE-29F4C62AE57C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6D7A3591-9775-B30C-3DA1-15558BCCA6E3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BF26149D-63AF-2EE2-CBB0-599F19B6A8F9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80509CAD-5447-03E9-90F4-C962F7A02A3E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52AD0A4C-47A4-AB02-D996-6227C3A2C6EB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no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2EECCB7-E791-2632-042D-4D006A98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5" y="1017724"/>
            <a:ext cx="4305430" cy="37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67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5405B487-9EC4-B151-FC08-885E6DC84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E84F5BEB-D4C1-E3DB-8C0C-D5E8D1A2A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차별점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676C1A3A-BA84-D5F1-5BD7-2C6FAB2E04E3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0651529C-E4B0-5E03-E3FA-A99EF8AD4996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D6447E1B-92A7-5A38-25C0-0A6D300F5FE6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C13CF027-F9EC-3A8C-52EC-41F2E2DE0493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3981F14E-8202-35DB-D307-AC723CB7EFF0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8EA71A78-7D89-4752-5FB8-DB7D1ADF87BA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9699CC3D-65BE-E43E-DB1C-5B3DDDB96151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86D6D7CA-98A9-D4F6-EF72-767359B507A2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0349E96A-3148-3A4D-05A8-F6B136D1CDAD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DE507D54-B050-8803-7129-9B51BF2E4AF9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0BC66666-8C26-DDB0-82B9-76F945A3100A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2239EDF1-4181-BE81-8F16-56FEBFA72ECA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079D6046-7598-D3F8-D2C0-A3CF52AD0420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F55747D1-807E-5BF2-0D02-97AC52584707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2898EF2C-201C-AD4A-9165-9DAFCFA9C97B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no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050" name="Picture 2" descr="스타크래프트] 생산과 컨트롤 BC : 네이버 블로그">
            <a:extLst>
              <a:ext uri="{FF2B5EF4-FFF2-40B4-BE49-F238E27FC236}">
                <a16:creationId xmlns:a16="http://schemas.microsoft.com/office/drawing/2014/main" id="{B92D479A-D552-017D-D58A-C5DAA4224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131" y="1530409"/>
            <a:ext cx="4183738" cy="287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773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Top level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 descr="스크린샷, 도표, 텍스트이(가) 표시된 사진&#10;&#10;자동 생성된 설명">
            <a:extLst>
              <a:ext uri="{FF2B5EF4-FFF2-40B4-BE49-F238E27FC236}">
                <a16:creationId xmlns:a16="http://schemas.microsoft.com/office/drawing/2014/main" id="{6510B31C-D3B9-8FC1-A3B4-BDDAF5FE3C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25" y="1172772"/>
            <a:ext cx="5721350" cy="31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0933CE81-D635-D085-5EAB-FA1F75862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>
            <a:extLst>
              <a:ext uri="{FF2B5EF4-FFF2-40B4-BE49-F238E27FC236}">
                <a16:creationId xmlns:a16="http://schemas.microsoft.com/office/drawing/2014/main" id="{7618C86A-E339-A213-D840-4D2C7CE54F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Web/Server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5" name="왼쪽/오른쪽 화살표 10">
            <a:extLst>
              <a:ext uri="{FF2B5EF4-FFF2-40B4-BE49-F238E27FC236}">
                <a16:creationId xmlns:a16="http://schemas.microsoft.com/office/drawing/2014/main" id="{EFB3D829-98A5-5507-1E5D-DDD13BC03128}"/>
              </a:ext>
            </a:extLst>
          </p:cNvPr>
          <p:cNvSpPr/>
          <p:nvPr/>
        </p:nvSpPr>
        <p:spPr>
          <a:xfrm>
            <a:off x="3380852" y="3132877"/>
            <a:ext cx="1149967" cy="386918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108E796A-A23A-E8B5-6441-F68A3BE5370C}"/>
              </a:ext>
            </a:extLst>
          </p:cNvPr>
          <p:cNvSpPr txBox="1"/>
          <p:nvPr/>
        </p:nvSpPr>
        <p:spPr>
          <a:xfrm>
            <a:off x="3313146" y="2686779"/>
            <a:ext cx="135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Stomp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메시지</a:t>
            </a:r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7A462D97-C018-7FBD-77D7-A734030F0472}"/>
              </a:ext>
            </a:extLst>
          </p:cNvPr>
          <p:cNvGrpSpPr/>
          <p:nvPr/>
        </p:nvGrpSpPr>
        <p:grpSpPr>
          <a:xfrm>
            <a:off x="407742" y="1633101"/>
            <a:ext cx="2881558" cy="2537307"/>
            <a:chOff x="145034" y="1343603"/>
            <a:chExt cx="3901200" cy="3994637"/>
          </a:xfrm>
        </p:grpSpPr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94FC9EB5-7315-3865-AC3B-AFDD28CCCF6C}"/>
                </a:ext>
              </a:extLst>
            </p:cNvPr>
            <p:cNvGrpSpPr/>
            <p:nvPr/>
          </p:nvGrpSpPr>
          <p:grpSpPr>
            <a:xfrm>
              <a:off x="145034" y="1343603"/>
              <a:ext cx="3901200" cy="3994637"/>
              <a:chOff x="1422300" y="1112346"/>
              <a:chExt cx="4321255" cy="3994637"/>
            </a:xfrm>
          </p:grpSpPr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4B611B81-5339-F816-551D-6E540450361D}"/>
                  </a:ext>
                </a:extLst>
              </p:cNvPr>
              <p:cNvSpPr/>
              <p:nvPr/>
            </p:nvSpPr>
            <p:spPr>
              <a:xfrm>
                <a:off x="1422300" y="1404552"/>
                <a:ext cx="4321255" cy="370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E40F11F6-CE18-0142-199C-DF11529FD6BB}"/>
                  </a:ext>
                </a:extLst>
              </p:cNvPr>
              <p:cNvSpPr/>
              <p:nvPr/>
            </p:nvSpPr>
            <p:spPr>
              <a:xfrm>
                <a:off x="2369380" y="1112346"/>
                <a:ext cx="2482184" cy="78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Web component</a:t>
                </a:r>
                <a:endPara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0DB30DDA-C5F8-2855-92FE-8D7682A17F11}"/>
                  </a:ext>
                </a:extLst>
              </p:cNvPr>
              <p:cNvSpPr/>
              <p:nvPr/>
            </p:nvSpPr>
            <p:spPr>
              <a:xfrm>
                <a:off x="2369380" y="2457292"/>
                <a:ext cx="2482184" cy="78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app.js</a:t>
                </a:r>
              </a:p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(main component)</a:t>
                </a:r>
                <a:endPara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348B84D3-1094-9120-A1AF-A3F3AF04AB06}"/>
                  </a:ext>
                </a:extLst>
              </p:cNvPr>
              <p:cNvSpPr/>
              <p:nvPr/>
            </p:nvSpPr>
            <p:spPr>
              <a:xfrm>
                <a:off x="1619651" y="3457556"/>
                <a:ext cx="1256541" cy="78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Board.js</a:t>
                </a:r>
                <a:endPara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37" name="직사각형 336">
                <a:extLst>
                  <a:ext uri="{FF2B5EF4-FFF2-40B4-BE49-F238E27FC236}">
                    <a16:creationId xmlns:a16="http://schemas.microsoft.com/office/drawing/2014/main" id="{986C4061-967D-A703-5044-76FAAF5B4F0B}"/>
                  </a:ext>
                </a:extLst>
              </p:cNvPr>
              <p:cNvSpPr/>
              <p:nvPr/>
            </p:nvSpPr>
            <p:spPr>
              <a:xfrm>
                <a:off x="2954720" y="3452410"/>
                <a:ext cx="1256541" cy="78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Piece.js</a:t>
                </a:r>
                <a:endPara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38" name="직사각형 337">
                <a:extLst>
                  <a:ext uri="{FF2B5EF4-FFF2-40B4-BE49-F238E27FC236}">
                    <a16:creationId xmlns:a16="http://schemas.microsoft.com/office/drawing/2014/main" id="{68EBC3BE-41AB-972B-A49E-549AAC148BCF}"/>
                  </a:ext>
                </a:extLst>
              </p:cNvPr>
              <p:cNvSpPr/>
              <p:nvPr/>
            </p:nvSpPr>
            <p:spPr>
              <a:xfrm>
                <a:off x="4320774" y="3452410"/>
                <a:ext cx="1256541" cy="78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Square.js</a:t>
                </a:r>
                <a:endParaRPr lang="ko-KR" altLang="en-US" sz="12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B7386191-6A1B-3FD4-0882-B35BED3953D4}"/>
                </a:ext>
              </a:extLst>
            </p:cNvPr>
            <p:cNvSpPr/>
            <p:nvPr/>
          </p:nvSpPr>
          <p:spPr>
            <a:xfrm>
              <a:off x="999656" y="2733712"/>
              <a:ext cx="2241294" cy="78095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33674B10-F94D-82D2-A5F5-C4CFC3B7E071}"/>
                </a:ext>
              </a:extLst>
            </p:cNvPr>
            <p:cNvSpPr/>
            <p:nvPr/>
          </p:nvSpPr>
          <p:spPr>
            <a:xfrm>
              <a:off x="287838" y="3718509"/>
              <a:ext cx="1169760" cy="78095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6172EFC2-9D29-4A64-2CDB-48E0B1A8837A}"/>
                </a:ext>
              </a:extLst>
            </p:cNvPr>
            <p:cNvSpPr/>
            <p:nvPr/>
          </p:nvSpPr>
          <p:spPr>
            <a:xfrm>
              <a:off x="1540666" y="3718509"/>
              <a:ext cx="1169760" cy="78095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181DC496-8249-212C-EAD6-2E8D213D2E78}"/>
                </a:ext>
              </a:extLst>
            </p:cNvPr>
            <p:cNvSpPr/>
            <p:nvPr/>
          </p:nvSpPr>
          <p:spPr>
            <a:xfrm>
              <a:off x="2746969" y="3718509"/>
              <a:ext cx="1169760" cy="78095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D05F2C45-4D6D-F358-E5A1-68072EED306D}"/>
              </a:ext>
            </a:extLst>
          </p:cNvPr>
          <p:cNvGrpSpPr/>
          <p:nvPr/>
        </p:nvGrpSpPr>
        <p:grpSpPr>
          <a:xfrm>
            <a:off x="4625495" y="1452972"/>
            <a:ext cx="3967376" cy="3110307"/>
            <a:chOff x="5465381" y="1343603"/>
            <a:chExt cx="6436553" cy="3994637"/>
          </a:xfrm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B96568EA-F827-E045-BAD1-23C760A87C8E}"/>
                </a:ext>
              </a:extLst>
            </p:cNvPr>
            <p:cNvSpPr/>
            <p:nvPr/>
          </p:nvSpPr>
          <p:spPr>
            <a:xfrm>
              <a:off x="5465381" y="1635809"/>
              <a:ext cx="6436553" cy="37024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EA8BD749-CE5F-0BB4-86BD-5AFDA2963055}"/>
                </a:ext>
              </a:extLst>
            </p:cNvPr>
            <p:cNvSpPr/>
            <p:nvPr/>
          </p:nvSpPr>
          <p:spPr>
            <a:xfrm>
              <a:off x="6947843" y="1343603"/>
              <a:ext cx="3697238" cy="7809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3D8D1EB4-8172-C9AB-AC03-8DDB0E3B5332}"/>
                </a:ext>
              </a:extLst>
            </p:cNvPr>
            <p:cNvSpPr/>
            <p:nvPr/>
          </p:nvSpPr>
          <p:spPr>
            <a:xfrm>
              <a:off x="5588795" y="2688549"/>
              <a:ext cx="2001601" cy="23974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7FDACA1C-4A07-3FAE-C98F-441CF195463D}"/>
                </a:ext>
              </a:extLst>
            </p:cNvPr>
            <p:cNvSpPr/>
            <p:nvPr/>
          </p:nvSpPr>
          <p:spPr>
            <a:xfrm>
              <a:off x="5775986" y="2450530"/>
              <a:ext cx="1627218" cy="452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controller</a:t>
              </a:r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AA0E7AA0-E4A2-12B5-E528-61658B1456A1}"/>
                </a:ext>
              </a:extLst>
            </p:cNvPr>
            <p:cNvSpPr/>
            <p:nvPr/>
          </p:nvSpPr>
          <p:spPr>
            <a:xfrm>
              <a:off x="5648744" y="3211532"/>
              <a:ext cx="1858631" cy="477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i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ChessController</a:t>
              </a:r>
              <a:endParaRPr lang="en-US" altLang="ko-KR" sz="1000" i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9FDA1E30-B44E-A532-C04B-1BF26110FEF4}"/>
                </a:ext>
              </a:extLst>
            </p:cNvPr>
            <p:cNvSpPr/>
            <p:nvPr/>
          </p:nvSpPr>
          <p:spPr>
            <a:xfrm>
              <a:off x="7737221" y="2688549"/>
              <a:ext cx="2001601" cy="23974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195C9503-A153-4310-3310-20DADA6209E0}"/>
                </a:ext>
              </a:extLst>
            </p:cNvPr>
            <p:cNvSpPr/>
            <p:nvPr/>
          </p:nvSpPr>
          <p:spPr>
            <a:xfrm>
              <a:off x="7924412" y="2450530"/>
              <a:ext cx="1627218" cy="452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dto</a:t>
              </a:r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5BDDA28E-1C7E-3E2F-30C5-BE3AF25175A1}"/>
                </a:ext>
              </a:extLst>
            </p:cNvPr>
            <p:cNvSpPr/>
            <p:nvPr/>
          </p:nvSpPr>
          <p:spPr>
            <a:xfrm>
              <a:off x="7807398" y="3204307"/>
              <a:ext cx="1858631" cy="335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i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Move.java</a:t>
              </a:r>
              <a:endParaRPr lang="ko-KR" altLang="en-US" sz="1000" i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D1D43A0B-42DB-A769-C8ED-4F32657E528F}"/>
                </a:ext>
              </a:extLst>
            </p:cNvPr>
            <p:cNvSpPr/>
            <p:nvPr/>
          </p:nvSpPr>
          <p:spPr>
            <a:xfrm>
              <a:off x="7806155" y="3638858"/>
              <a:ext cx="1856016" cy="3448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i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Player.java</a:t>
              </a:r>
              <a:endParaRPr lang="ko-KR" altLang="en-US" sz="1000" i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DF456A3E-BF17-795C-D707-644404C700B2}"/>
                </a:ext>
              </a:extLst>
            </p:cNvPr>
            <p:cNvSpPr/>
            <p:nvPr/>
          </p:nvSpPr>
          <p:spPr>
            <a:xfrm>
              <a:off x="9858829" y="2665685"/>
              <a:ext cx="2001601" cy="24202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FA5DD4C8-C461-CD77-90A9-6316C154B600}"/>
                </a:ext>
              </a:extLst>
            </p:cNvPr>
            <p:cNvSpPr/>
            <p:nvPr/>
          </p:nvSpPr>
          <p:spPr>
            <a:xfrm>
              <a:off x="10046020" y="2427666"/>
              <a:ext cx="1627218" cy="452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service</a:t>
              </a:r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8AC25A41-B7EE-1984-1950-3FB1F41F20EA}"/>
                </a:ext>
              </a:extLst>
            </p:cNvPr>
            <p:cNvSpPr/>
            <p:nvPr/>
          </p:nvSpPr>
          <p:spPr>
            <a:xfrm>
              <a:off x="7806155" y="4480768"/>
              <a:ext cx="1858631" cy="477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i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ChessPiece.java</a:t>
              </a:r>
              <a:endParaRPr lang="ko-KR" altLang="en-US" sz="1000" i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3E0A857-7AFB-A9A3-2D1B-01FB69D05E00}"/>
                </a:ext>
              </a:extLst>
            </p:cNvPr>
            <p:cNvSpPr/>
            <p:nvPr/>
          </p:nvSpPr>
          <p:spPr>
            <a:xfrm>
              <a:off x="9930718" y="3145623"/>
              <a:ext cx="1856016" cy="520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i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GameState</a:t>
              </a:r>
              <a:endParaRPr lang="ko-KR" altLang="en-US" sz="1000" i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A2C09EC3-5120-00DD-45BD-DFDE30969A4C}"/>
                </a:ext>
              </a:extLst>
            </p:cNvPr>
            <p:cNvSpPr/>
            <p:nvPr/>
          </p:nvSpPr>
          <p:spPr>
            <a:xfrm>
              <a:off x="7806155" y="4064035"/>
              <a:ext cx="1856016" cy="3448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i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Position.java</a:t>
              </a:r>
              <a:endParaRPr lang="ko-KR" altLang="en-US" sz="1000" i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29602AB7-91E0-11FC-05FA-78D242DCB41D}"/>
                </a:ext>
              </a:extLst>
            </p:cNvPr>
            <p:cNvSpPr/>
            <p:nvPr/>
          </p:nvSpPr>
          <p:spPr>
            <a:xfrm>
              <a:off x="5691319" y="3194213"/>
              <a:ext cx="1816055" cy="51294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1384F40A-A560-D574-2D5A-D49EC0D9AA49}"/>
                </a:ext>
              </a:extLst>
            </p:cNvPr>
            <p:cNvSpPr/>
            <p:nvPr/>
          </p:nvSpPr>
          <p:spPr>
            <a:xfrm>
              <a:off x="7826135" y="3185919"/>
              <a:ext cx="1816055" cy="37261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2B00E613-D9AD-2332-030A-8345B3BB366F}"/>
                </a:ext>
              </a:extLst>
            </p:cNvPr>
            <p:cNvSpPr/>
            <p:nvPr/>
          </p:nvSpPr>
          <p:spPr>
            <a:xfrm>
              <a:off x="7826135" y="3645265"/>
              <a:ext cx="1816055" cy="37261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0CC6AF0A-CDDD-4D91-844A-AB782295712A}"/>
                </a:ext>
              </a:extLst>
            </p:cNvPr>
            <p:cNvSpPr/>
            <p:nvPr/>
          </p:nvSpPr>
          <p:spPr>
            <a:xfrm>
              <a:off x="7826135" y="4040791"/>
              <a:ext cx="1816055" cy="37261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5575E643-45FD-4628-3746-DCE00D38BB0D}"/>
                </a:ext>
              </a:extLst>
            </p:cNvPr>
            <p:cNvSpPr/>
            <p:nvPr/>
          </p:nvSpPr>
          <p:spPr>
            <a:xfrm>
              <a:off x="7827442" y="4508508"/>
              <a:ext cx="1816055" cy="42795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6F53EB95-BAD5-0995-0230-B19657E0541E}"/>
                </a:ext>
              </a:extLst>
            </p:cNvPr>
            <p:cNvSpPr/>
            <p:nvPr/>
          </p:nvSpPr>
          <p:spPr>
            <a:xfrm>
              <a:off x="9949389" y="3194213"/>
              <a:ext cx="1816055" cy="42795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D70F33D-030B-5453-9F6F-5B74F0401FA0}"/>
                </a:ext>
              </a:extLst>
            </p:cNvPr>
            <p:cNvSpPr/>
            <p:nvPr/>
          </p:nvSpPr>
          <p:spPr>
            <a:xfrm>
              <a:off x="5648743" y="3820734"/>
              <a:ext cx="1858631" cy="477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i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VRController</a:t>
              </a:r>
              <a:endParaRPr lang="en-US" altLang="ko-KR" sz="1000" i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02EB8CDB-98F6-365D-F18E-4698A030E212}"/>
                </a:ext>
              </a:extLst>
            </p:cNvPr>
            <p:cNvSpPr/>
            <p:nvPr/>
          </p:nvSpPr>
          <p:spPr>
            <a:xfrm>
              <a:off x="5691318" y="3803415"/>
              <a:ext cx="1816055" cy="51294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490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>
            <a:spLocks noGrp="1"/>
          </p:cNvSpPr>
          <p:nvPr>
            <p:ph type="title"/>
          </p:nvPr>
        </p:nvSpPr>
        <p:spPr>
          <a:xfrm>
            <a:off x="713225" y="10990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5" name="Google Shape;405;p32"/>
          <p:cNvSpPr txBox="1">
            <a:spLocks noGrp="1"/>
          </p:cNvSpPr>
          <p:nvPr>
            <p:ph type="subTitle" idx="1"/>
          </p:nvPr>
        </p:nvSpPr>
        <p:spPr>
          <a:xfrm>
            <a:off x="713225" y="188776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ko-KR" altLang="en-US" sz="1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en-US" altLang="ko-KR" sz="1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endParaRPr 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ko-KR" altLang="en-US" sz="1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진행 상황</a:t>
            </a:r>
            <a:endParaRPr lang="en-US" altLang="ko-KR" sz="1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endParaRPr 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■"/>
            </a:pPr>
            <a:r>
              <a:rPr lang="ko-KR" altLang="en-US" sz="1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계획</a:t>
            </a:r>
            <a:endParaRPr lang="en-US" altLang="ko-KR" sz="1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52400" lvl="0" indent="0" algn="l" rtl="0"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endParaRPr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6" name="Google Shape;406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078" b="3078"/>
          <a:stretch/>
        </p:blipFill>
        <p:spPr>
          <a:xfrm>
            <a:off x="5617150" y="234050"/>
            <a:ext cx="3320803" cy="4675502"/>
          </a:xfrm>
          <a:prstGeom prst="rect">
            <a:avLst/>
          </a:prstGeom>
        </p:spPr>
      </p:pic>
      <p:grpSp>
        <p:nvGrpSpPr>
          <p:cNvPr id="407" name="Google Shape;407;p32"/>
          <p:cNvGrpSpPr/>
          <p:nvPr/>
        </p:nvGrpSpPr>
        <p:grpSpPr>
          <a:xfrm>
            <a:off x="800100" y="539500"/>
            <a:ext cx="993491" cy="233100"/>
            <a:chOff x="713225" y="306550"/>
            <a:chExt cx="993491" cy="233100"/>
          </a:xfrm>
        </p:grpSpPr>
        <p:sp>
          <p:nvSpPr>
            <p:cNvPr id="408" name="Google Shape;408;p32"/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11" name="Google Shape;411;p32"/>
          <p:cNvGrpSpPr/>
          <p:nvPr/>
        </p:nvGrpSpPr>
        <p:grpSpPr>
          <a:xfrm>
            <a:off x="7789553" y="2759353"/>
            <a:ext cx="1282444" cy="2384585"/>
            <a:chOff x="8321825" y="4859225"/>
            <a:chExt cx="1216625" cy="2262200"/>
          </a:xfrm>
        </p:grpSpPr>
        <p:sp>
          <p:nvSpPr>
            <p:cNvPr id="412" name="Google Shape;412;p32"/>
            <p:cNvSpPr/>
            <p:nvPr/>
          </p:nvSpPr>
          <p:spPr>
            <a:xfrm>
              <a:off x="8321825" y="7006125"/>
              <a:ext cx="1177825" cy="115300"/>
            </a:xfrm>
            <a:custGeom>
              <a:avLst/>
              <a:gdLst/>
              <a:ahLst/>
              <a:cxnLst/>
              <a:rect l="l" t="t" r="r" b="b"/>
              <a:pathLst>
                <a:path w="47113" h="4612" extrusionOk="0">
                  <a:moveTo>
                    <a:pt x="526" y="0"/>
                  </a:moveTo>
                  <a:cubicBezTo>
                    <a:pt x="229" y="0"/>
                    <a:pt x="1" y="252"/>
                    <a:pt x="1" y="525"/>
                  </a:cubicBezTo>
                  <a:lnTo>
                    <a:pt x="1" y="4086"/>
                  </a:lnTo>
                  <a:cubicBezTo>
                    <a:pt x="1" y="4383"/>
                    <a:pt x="229" y="4611"/>
                    <a:pt x="526" y="4611"/>
                  </a:cubicBezTo>
                  <a:lnTo>
                    <a:pt x="46587" y="4611"/>
                  </a:lnTo>
                  <a:cubicBezTo>
                    <a:pt x="46884" y="4611"/>
                    <a:pt x="47112" y="4383"/>
                    <a:pt x="47112" y="4086"/>
                  </a:cubicBezTo>
                  <a:lnTo>
                    <a:pt x="47112" y="525"/>
                  </a:lnTo>
                  <a:cubicBezTo>
                    <a:pt x="47112" y="252"/>
                    <a:pt x="46884" y="0"/>
                    <a:pt x="4658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8350375" y="6651750"/>
              <a:ext cx="1127575" cy="354400"/>
            </a:xfrm>
            <a:custGeom>
              <a:avLst/>
              <a:gdLst/>
              <a:ahLst/>
              <a:cxnLst/>
              <a:rect l="l" t="t" r="r" b="b"/>
              <a:pathLst>
                <a:path w="45103" h="14176" extrusionOk="0">
                  <a:moveTo>
                    <a:pt x="9244" y="1"/>
                  </a:moveTo>
                  <a:lnTo>
                    <a:pt x="1735" y="6004"/>
                  </a:lnTo>
                  <a:cubicBezTo>
                    <a:pt x="639" y="6871"/>
                    <a:pt x="0" y="8195"/>
                    <a:pt x="0" y="9588"/>
                  </a:cubicBezTo>
                  <a:cubicBezTo>
                    <a:pt x="0" y="12121"/>
                    <a:pt x="2054" y="14175"/>
                    <a:pt x="4588" y="14175"/>
                  </a:cubicBezTo>
                  <a:lnTo>
                    <a:pt x="40515" y="14175"/>
                  </a:lnTo>
                  <a:cubicBezTo>
                    <a:pt x="43049" y="14175"/>
                    <a:pt x="45103" y="12121"/>
                    <a:pt x="45103" y="9588"/>
                  </a:cubicBezTo>
                  <a:cubicBezTo>
                    <a:pt x="45103" y="8195"/>
                    <a:pt x="44464" y="6871"/>
                    <a:pt x="43391" y="6004"/>
                  </a:cubicBezTo>
                  <a:lnTo>
                    <a:pt x="3585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8532975" y="6565600"/>
              <a:ext cx="755525" cy="115300"/>
            </a:xfrm>
            <a:custGeom>
              <a:avLst/>
              <a:gdLst/>
              <a:ahLst/>
              <a:cxnLst/>
              <a:rect l="l" t="t" r="r" b="b"/>
              <a:pathLst>
                <a:path w="30221" h="4612" extrusionOk="0">
                  <a:moveTo>
                    <a:pt x="936" y="0"/>
                  </a:moveTo>
                  <a:cubicBezTo>
                    <a:pt x="411" y="0"/>
                    <a:pt x="0" y="411"/>
                    <a:pt x="0" y="936"/>
                  </a:cubicBezTo>
                  <a:lnTo>
                    <a:pt x="0" y="3675"/>
                  </a:lnTo>
                  <a:cubicBezTo>
                    <a:pt x="0" y="4200"/>
                    <a:pt x="411" y="4611"/>
                    <a:pt x="936" y="4611"/>
                  </a:cubicBezTo>
                  <a:lnTo>
                    <a:pt x="29285" y="4611"/>
                  </a:lnTo>
                  <a:cubicBezTo>
                    <a:pt x="29787" y="4611"/>
                    <a:pt x="30221" y="4200"/>
                    <a:pt x="30221" y="3675"/>
                  </a:cubicBezTo>
                  <a:lnTo>
                    <a:pt x="30221" y="936"/>
                  </a:lnTo>
                  <a:cubicBezTo>
                    <a:pt x="30221" y="411"/>
                    <a:pt x="29787" y="0"/>
                    <a:pt x="2928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8425125" y="6473725"/>
              <a:ext cx="971225" cy="115300"/>
            </a:xfrm>
            <a:custGeom>
              <a:avLst/>
              <a:gdLst/>
              <a:ahLst/>
              <a:cxnLst/>
              <a:rect l="l" t="t" r="r" b="b"/>
              <a:pathLst>
                <a:path w="38849" h="4612" extrusionOk="0">
                  <a:moveTo>
                    <a:pt x="525" y="1"/>
                  </a:moveTo>
                  <a:cubicBezTo>
                    <a:pt x="229" y="1"/>
                    <a:pt x="0" y="229"/>
                    <a:pt x="0" y="525"/>
                  </a:cubicBezTo>
                  <a:lnTo>
                    <a:pt x="0" y="4086"/>
                  </a:lnTo>
                  <a:cubicBezTo>
                    <a:pt x="0" y="4383"/>
                    <a:pt x="229" y="4611"/>
                    <a:pt x="525" y="4611"/>
                  </a:cubicBezTo>
                  <a:lnTo>
                    <a:pt x="38324" y="4611"/>
                  </a:lnTo>
                  <a:cubicBezTo>
                    <a:pt x="38621" y="4611"/>
                    <a:pt x="38849" y="4383"/>
                    <a:pt x="38849" y="4086"/>
                  </a:cubicBezTo>
                  <a:lnTo>
                    <a:pt x="38849" y="525"/>
                  </a:lnTo>
                  <a:cubicBezTo>
                    <a:pt x="38849" y="229"/>
                    <a:pt x="38621" y="1"/>
                    <a:pt x="3832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8353800" y="4859225"/>
              <a:ext cx="1184650" cy="1675000"/>
            </a:xfrm>
            <a:custGeom>
              <a:avLst/>
              <a:gdLst/>
              <a:ahLst/>
              <a:cxnLst/>
              <a:rect l="l" t="t" r="r" b="b"/>
              <a:pathLst>
                <a:path w="47386" h="67000" extrusionOk="0">
                  <a:moveTo>
                    <a:pt x="29851" y="1"/>
                  </a:moveTo>
                  <a:cubicBezTo>
                    <a:pt x="28811" y="1"/>
                    <a:pt x="27710" y="77"/>
                    <a:pt x="26546" y="236"/>
                  </a:cubicBezTo>
                  <a:lnTo>
                    <a:pt x="26546" y="5805"/>
                  </a:lnTo>
                  <a:lnTo>
                    <a:pt x="5250" y="5805"/>
                  </a:lnTo>
                  <a:lnTo>
                    <a:pt x="5250" y="8339"/>
                  </a:lnTo>
                  <a:lnTo>
                    <a:pt x="1872" y="10165"/>
                  </a:lnTo>
                  <a:cubicBezTo>
                    <a:pt x="708" y="10804"/>
                    <a:pt x="0" y="12014"/>
                    <a:pt x="0" y="13338"/>
                  </a:cubicBezTo>
                  <a:lnTo>
                    <a:pt x="0" y="16442"/>
                  </a:lnTo>
                  <a:lnTo>
                    <a:pt x="6209" y="16442"/>
                  </a:lnTo>
                  <a:cubicBezTo>
                    <a:pt x="7167" y="16442"/>
                    <a:pt x="7943" y="17218"/>
                    <a:pt x="7943" y="18177"/>
                  </a:cubicBezTo>
                  <a:cubicBezTo>
                    <a:pt x="7943" y="19113"/>
                    <a:pt x="7167" y="19889"/>
                    <a:pt x="6209" y="19889"/>
                  </a:cubicBezTo>
                  <a:lnTo>
                    <a:pt x="594" y="19889"/>
                  </a:lnTo>
                  <a:cubicBezTo>
                    <a:pt x="594" y="21213"/>
                    <a:pt x="1507" y="22377"/>
                    <a:pt x="2808" y="22650"/>
                  </a:cubicBezTo>
                  <a:cubicBezTo>
                    <a:pt x="4337" y="22993"/>
                    <a:pt x="6209" y="23609"/>
                    <a:pt x="7053" y="24705"/>
                  </a:cubicBezTo>
                  <a:cubicBezTo>
                    <a:pt x="7053" y="24705"/>
                    <a:pt x="8981" y="22432"/>
                    <a:pt x="12930" y="22432"/>
                  </a:cubicBezTo>
                  <a:cubicBezTo>
                    <a:pt x="14905" y="22432"/>
                    <a:pt x="17385" y="23000"/>
                    <a:pt x="20383" y="24705"/>
                  </a:cubicBezTo>
                  <a:cubicBezTo>
                    <a:pt x="20383" y="24705"/>
                    <a:pt x="1803" y="45248"/>
                    <a:pt x="1484" y="50201"/>
                  </a:cubicBezTo>
                  <a:cubicBezTo>
                    <a:pt x="1187" y="55154"/>
                    <a:pt x="1484" y="67000"/>
                    <a:pt x="1484" y="67000"/>
                  </a:cubicBezTo>
                  <a:lnTo>
                    <a:pt x="43642" y="67000"/>
                  </a:lnTo>
                  <a:cubicBezTo>
                    <a:pt x="43642" y="67000"/>
                    <a:pt x="36452" y="53191"/>
                    <a:pt x="39739" y="43741"/>
                  </a:cubicBezTo>
                  <a:cubicBezTo>
                    <a:pt x="43049" y="34291"/>
                    <a:pt x="47385" y="29795"/>
                    <a:pt x="46039" y="18405"/>
                  </a:cubicBezTo>
                  <a:cubicBezTo>
                    <a:pt x="44812" y="8010"/>
                    <a:pt x="40480" y="1"/>
                    <a:pt x="298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9017425" y="4859225"/>
              <a:ext cx="521025" cy="1675000"/>
            </a:xfrm>
            <a:custGeom>
              <a:avLst/>
              <a:gdLst/>
              <a:ahLst/>
              <a:cxnLst/>
              <a:rect l="l" t="t" r="r" b="b"/>
              <a:pathLst>
                <a:path w="20841" h="67000" extrusionOk="0">
                  <a:moveTo>
                    <a:pt x="3306" y="1"/>
                  </a:moveTo>
                  <a:cubicBezTo>
                    <a:pt x="2266" y="1"/>
                    <a:pt x="1165" y="77"/>
                    <a:pt x="1" y="236"/>
                  </a:cubicBezTo>
                  <a:lnTo>
                    <a:pt x="1" y="5805"/>
                  </a:lnTo>
                  <a:lnTo>
                    <a:pt x="9154" y="5805"/>
                  </a:lnTo>
                  <a:cubicBezTo>
                    <a:pt x="9154" y="5805"/>
                    <a:pt x="13650" y="9549"/>
                    <a:pt x="13787" y="16739"/>
                  </a:cubicBezTo>
                  <a:cubicBezTo>
                    <a:pt x="13947" y="23952"/>
                    <a:pt x="8994" y="36551"/>
                    <a:pt x="8104" y="47644"/>
                  </a:cubicBezTo>
                  <a:cubicBezTo>
                    <a:pt x="7259" y="57893"/>
                    <a:pt x="10409" y="65836"/>
                    <a:pt x="10889" y="67000"/>
                  </a:cubicBezTo>
                  <a:lnTo>
                    <a:pt x="17097" y="67000"/>
                  </a:lnTo>
                  <a:cubicBezTo>
                    <a:pt x="17097" y="67000"/>
                    <a:pt x="9907" y="53191"/>
                    <a:pt x="13194" y="43741"/>
                  </a:cubicBezTo>
                  <a:cubicBezTo>
                    <a:pt x="16504" y="34291"/>
                    <a:pt x="20840" y="29795"/>
                    <a:pt x="19494" y="18405"/>
                  </a:cubicBezTo>
                  <a:cubicBezTo>
                    <a:pt x="18267" y="8010"/>
                    <a:pt x="13935" y="1"/>
                    <a:pt x="33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8845100" y="5045425"/>
              <a:ext cx="112450" cy="112450"/>
            </a:xfrm>
            <a:custGeom>
              <a:avLst/>
              <a:gdLst/>
              <a:ahLst/>
              <a:cxnLst/>
              <a:rect l="l" t="t" r="r" b="b"/>
              <a:pathLst>
                <a:path w="4498" h="4498" extrusionOk="0">
                  <a:moveTo>
                    <a:pt x="2238" y="1"/>
                  </a:moveTo>
                  <a:cubicBezTo>
                    <a:pt x="1005" y="1"/>
                    <a:pt x="1" y="1005"/>
                    <a:pt x="1" y="2238"/>
                  </a:cubicBezTo>
                  <a:cubicBezTo>
                    <a:pt x="1" y="3493"/>
                    <a:pt x="1005" y="4497"/>
                    <a:pt x="2238" y="4497"/>
                  </a:cubicBezTo>
                  <a:cubicBezTo>
                    <a:pt x="3493" y="4497"/>
                    <a:pt x="4497" y="3493"/>
                    <a:pt x="4497" y="2238"/>
                  </a:cubicBezTo>
                  <a:cubicBezTo>
                    <a:pt x="4497" y="1005"/>
                    <a:pt x="3493" y="1"/>
                    <a:pt x="22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9129850" y="5020000"/>
              <a:ext cx="333850" cy="149275"/>
            </a:xfrm>
            <a:custGeom>
              <a:avLst/>
              <a:gdLst/>
              <a:ahLst/>
              <a:cxnLst/>
              <a:rect l="l" t="t" r="r" b="b"/>
              <a:pathLst>
                <a:path w="13354" h="5971" extrusionOk="0">
                  <a:moveTo>
                    <a:pt x="7623" y="0"/>
                  </a:moveTo>
                  <a:cubicBezTo>
                    <a:pt x="4269" y="0"/>
                    <a:pt x="1" y="1018"/>
                    <a:pt x="1" y="1018"/>
                  </a:cubicBezTo>
                  <a:lnTo>
                    <a:pt x="2694" y="5971"/>
                  </a:lnTo>
                  <a:cubicBezTo>
                    <a:pt x="2694" y="5971"/>
                    <a:pt x="11253" y="4168"/>
                    <a:pt x="12303" y="3255"/>
                  </a:cubicBezTo>
                  <a:cubicBezTo>
                    <a:pt x="13353" y="2365"/>
                    <a:pt x="13194" y="1155"/>
                    <a:pt x="10044" y="265"/>
                  </a:cubicBezTo>
                  <a:cubicBezTo>
                    <a:pt x="9372" y="75"/>
                    <a:pt x="8531" y="0"/>
                    <a:pt x="7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9129850" y="5004350"/>
              <a:ext cx="333850" cy="164925"/>
            </a:xfrm>
            <a:custGeom>
              <a:avLst/>
              <a:gdLst/>
              <a:ahLst/>
              <a:cxnLst/>
              <a:rect l="l" t="t" r="r" b="b"/>
              <a:pathLst>
                <a:path w="13354" h="6597" fill="none" extrusionOk="0">
                  <a:moveTo>
                    <a:pt x="1" y="1644"/>
                  </a:moveTo>
                  <a:cubicBezTo>
                    <a:pt x="1" y="1644"/>
                    <a:pt x="6894" y="0"/>
                    <a:pt x="10044" y="891"/>
                  </a:cubicBezTo>
                  <a:cubicBezTo>
                    <a:pt x="13194" y="1781"/>
                    <a:pt x="13353" y="2991"/>
                    <a:pt x="12303" y="3881"/>
                  </a:cubicBezTo>
                  <a:cubicBezTo>
                    <a:pt x="11253" y="4794"/>
                    <a:pt x="2694" y="6597"/>
                    <a:pt x="2694" y="6597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8863375" y="5319325"/>
              <a:ext cx="356650" cy="200250"/>
            </a:xfrm>
            <a:custGeom>
              <a:avLst/>
              <a:gdLst/>
              <a:ahLst/>
              <a:cxnLst/>
              <a:rect l="l" t="t" r="r" b="b"/>
              <a:pathLst>
                <a:path w="14266" h="8010" extrusionOk="0">
                  <a:moveTo>
                    <a:pt x="14266" y="1"/>
                  </a:moveTo>
                  <a:lnTo>
                    <a:pt x="0" y="6301"/>
                  </a:lnTo>
                  <a:cubicBezTo>
                    <a:pt x="0" y="6301"/>
                    <a:pt x="3064" y="8009"/>
                    <a:pt x="5758" y="8009"/>
                  </a:cubicBezTo>
                  <a:cubicBezTo>
                    <a:pt x="6051" y="8009"/>
                    <a:pt x="6340" y="7989"/>
                    <a:pt x="6619" y="7944"/>
                  </a:cubicBezTo>
                  <a:cubicBezTo>
                    <a:pt x="9450" y="7488"/>
                    <a:pt x="14266" y="1"/>
                    <a:pt x="1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8863375" y="5319325"/>
              <a:ext cx="356650" cy="210025"/>
            </a:xfrm>
            <a:custGeom>
              <a:avLst/>
              <a:gdLst/>
              <a:ahLst/>
              <a:cxnLst/>
              <a:rect l="l" t="t" r="r" b="b"/>
              <a:pathLst>
                <a:path w="14266" h="8401" fill="none" extrusionOk="0">
                  <a:moveTo>
                    <a:pt x="0" y="6301"/>
                  </a:moveTo>
                  <a:cubicBezTo>
                    <a:pt x="0" y="6301"/>
                    <a:pt x="3766" y="8401"/>
                    <a:pt x="6619" y="7944"/>
                  </a:cubicBezTo>
                  <a:cubicBezTo>
                    <a:pt x="9450" y="7488"/>
                    <a:pt x="14266" y="1"/>
                    <a:pt x="14266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C4897F02-4351-1AEC-819B-433988C11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>
            <a:extLst>
              <a:ext uri="{FF2B5EF4-FFF2-40B4-BE49-F238E27FC236}">
                <a16:creationId xmlns:a16="http://schemas.microsoft.com/office/drawing/2014/main" id="{606EC8F7-385F-FF39-83A6-678247CADC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VR/Server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왼쪽/오른쪽 화살표 10">
            <a:extLst>
              <a:ext uri="{FF2B5EF4-FFF2-40B4-BE49-F238E27FC236}">
                <a16:creationId xmlns:a16="http://schemas.microsoft.com/office/drawing/2014/main" id="{6720CD7C-4C3F-BED7-944A-A092B7D81A2B}"/>
              </a:ext>
            </a:extLst>
          </p:cNvPr>
          <p:cNvSpPr/>
          <p:nvPr/>
        </p:nvSpPr>
        <p:spPr>
          <a:xfrm>
            <a:off x="5522555" y="2770478"/>
            <a:ext cx="1047935" cy="365166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58F59B-2FE1-94F7-95D4-D8E39085EB73}"/>
              </a:ext>
            </a:extLst>
          </p:cNvPr>
          <p:cNvGrpSpPr/>
          <p:nvPr/>
        </p:nvGrpSpPr>
        <p:grpSpPr>
          <a:xfrm>
            <a:off x="6570490" y="1057742"/>
            <a:ext cx="1821972" cy="3568548"/>
            <a:chOff x="10210800" y="1202592"/>
            <a:chExt cx="1870038" cy="394680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2A1B5B8-D1DC-0AF6-FB97-309D1A083EEA}"/>
                </a:ext>
              </a:extLst>
            </p:cNvPr>
            <p:cNvSpPr/>
            <p:nvPr/>
          </p:nvSpPr>
          <p:spPr>
            <a:xfrm>
              <a:off x="10210800" y="1446966"/>
              <a:ext cx="1870038" cy="37024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0EE08C2-A80B-E84D-9FCD-E3DF162B96FE}"/>
                </a:ext>
              </a:extLst>
            </p:cNvPr>
            <p:cNvSpPr/>
            <p:nvPr/>
          </p:nvSpPr>
          <p:spPr>
            <a:xfrm>
              <a:off x="10696108" y="1202592"/>
              <a:ext cx="888914" cy="4887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5310CD-CA13-6C9B-BB85-7323A4102820}"/>
                </a:ext>
              </a:extLst>
            </p:cNvPr>
            <p:cNvSpPr/>
            <p:nvPr/>
          </p:nvSpPr>
          <p:spPr>
            <a:xfrm>
              <a:off x="10326956" y="2292478"/>
              <a:ext cx="1627218" cy="452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controller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DE1D35C-3EDA-489A-A716-AE1EC61E14B6}"/>
                </a:ext>
              </a:extLst>
            </p:cNvPr>
            <p:cNvSpPr/>
            <p:nvPr/>
          </p:nvSpPr>
          <p:spPr>
            <a:xfrm>
              <a:off x="10326956" y="2968841"/>
              <a:ext cx="1627218" cy="452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dto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D05C32-2230-7822-C3AB-4552125A8FAE}"/>
                </a:ext>
              </a:extLst>
            </p:cNvPr>
            <p:cNvSpPr/>
            <p:nvPr/>
          </p:nvSpPr>
          <p:spPr>
            <a:xfrm>
              <a:off x="10326956" y="3708343"/>
              <a:ext cx="1627218" cy="452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service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5EFCAF-CD89-49FB-4279-EEC11A612BBA}"/>
              </a:ext>
            </a:extLst>
          </p:cNvPr>
          <p:cNvGrpSpPr/>
          <p:nvPr/>
        </p:nvGrpSpPr>
        <p:grpSpPr>
          <a:xfrm>
            <a:off x="405751" y="1278694"/>
            <a:ext cx="5119149" cy="3347596"/>
            <a:chOff x="511629" y="923768"/>
            <a:chExt cx="8086791" cy="427522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FE791F2-3AEA-731E-C9F5-37DDBF114C6B}"/>
                </a:ext>
              </a:extLst>
            </p:cNvPr>
            <p:cNvGrpSpPr/>
            <p:nvPr/>
          </p:nvGrpSpPr>
          <p:grpSpPr>
            <a:xfrm>
              <a:off x="511629" y="1204353"/>
              <a:ext cx="8086791" cy="3994637"/>
              <a:chOff x="1422300" y="1112346"/>
              <a:chExt cx="4321255" cy="3994637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04853AA-7542-093C-000B-62098BBB4D5C}"/>
                  </a:ext>
                </a:extLst>
              </p:cNvPr>
              <p:cNvSpPr/>
              <p:nvPr/>
            </p:nvSpPr>
            <p:spPr>
              <a:xfrm>
                <a:off x="1422300" y="1404552"/>
                <a:ext cx="4321255" cy="370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0D5F3A5-9467-D782-7F08-0BF6EACD2B37}"/>
                  </a:ext>
                </a:extLst>
              </p:cNvPr>
              <p:cNvSpPr/>
              <p:nvPr/>
            </p:nvSpPr>
            <p:spPr>
              <a:xfrm>
                <a:off x="2369380" y="1112346"/>
                <a:ext cx="2482184" cy="78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VR</a:t>
                </a:r>
                <a:endPara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DAE80E6-297E-0F35-238A-D9EE445B7673}"/>
                </a:ext>
              </a:extLst>
            </p:cNvPr>
            <p:cNvSpPr/>
            <p:nvPr/>
          </p:nvSpPr>
          <p:spPr>
            <a:xfrm>
              <a:off x="5664000" y="923768"/>
              <a:ext cx="2527224" cy="426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언리얼</a:t>
              </a:r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엔진 사용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B46DB02-7B11-1091-973F-CF38EAFBC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216" y="2196739"/>
              <a:ext cx="5345616" cy="267280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DC916D6-DE21-BD0D-EF70-71CAFE2B1384}"/>
              </a:ext>
            </a:extLst>
          </p:cNvPr>
          <p:cNvSpPr txBox="1"/>
          <p:nvPr/>
        </p:nvSpPr>
        <p:spPr>
          <a:xfrm>
            <a:off x="5678535" y="2341211"/>
            <a:ext cx="809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웹소켓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08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2B8A570D-6E39-B788-01DE-531D421E3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>
            <a:extLst>
              <a:ext uri="{FF2B5EF4-FFF2-40B4-BE49-F238E27FC236}">
                <a16:creationId xmlns:a16="http://schemas.microsoft.com/office/drawing/2014/main" id="{FB257668-DB9F-2B40-2D45-9B8FE327EC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진행 상황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Google Shape;427;p33">
            <a:extLst>
              <a:ext uri="{FF2B5EF4-FFF2-40B4-BE49-F238E27FC236}">
                <a16:creationId xmlns:a16="http://schemas.microsoft.com/office/drawing/2014/main" id="{B4BE47C7-2356-0B04-4D36-2C452F7D9AE4}"/>
              </a:ext>
            </a:extLst>
          </p:cNvPr>
          <p:cNvSpPr/>
          <p:nvPr/>
        </p:nvSpPr>
        <p:spPr>
          <a:xfrm>
            <a:off x="948041" y="1635213"/>
            <a:ext cx="628500" cy="62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Google Shape;428;p33">
            <a:extLst>
              <a:ext uri="{FF2B5EF4-FFF2-40B4-BE49-F238E27FC236}">
                <a16:creationId xmlns:a16="http://schemas.microsoft.com/office/drawing/2014/main" id="{85A74883-C33F-B7FB-5369-7911951117DE}"/>
              </a:ext>
            </a:extLst>
          </p:cNvPr>
          <p:cNvSpPr/>
          <p:nvPr/>
        </p:nvSpPr>
        <p:spPr>
          <a:xfrm>
            <a:off x="3494766" y="1635213"/>
            <a:ext cx="628500" cy="62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Google Shape;429;p33">
            <a:extLst>
              <a:ext uri="{FF2B5EF4-FFF2-40B4-BE49-F238E27FC236}">
                <a16:creationId xmlns:a16="http://schemas.microsoft.com/office/drawing/2014/main" id="{A49B230C-22F0-1940-1744-0B4539FFC818}"/>
              </a:ext>
            </a:extLst>
          </p:cNvPr>
          <p:cNvSpPr/>
          <p:nvPr/>
        </p:nvSpPr>
        <p:spPr>
          <a:xfrm>
            <a:off x="6041491" y="1635213"/>
            <a:ext cx="628500" cy="62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Google Shape;431;p33">
            <a:extLst>
              <a:ext uri="{FF2B5EF4-FFF2-40B4-BE49-F238E27FC236}">
                <a16:creationId xmlns:a16="http://schemas.microsoft.com/office/drawing/2014/main" id="{B8911B18-EA0E-9E34-EBB6-6AB07B92F049}"/>
              </a:ext>
            </a:extLst>
          </p:cNvPr>
          <p:cNvSpPr txBox="1">
            <a:spLocks/>
          </p:cNvSpPr>
          <p:nvPr/>
        </p:nvSpPr>
        <p:spPr>
          <a:xfrm>
            <a:off x="851175" y="2465625"/>
            <a:ext cx="2348100" cy="6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</a:p>
        </p:txBody>
      </p:sp>
      <p:sp>
        <p:nvSpPr>
          <p:cNvPr id="6" name="Google Shape;432;p33">
            <a:extLst>
              <a:ext uri="{FF2B5EF4-FFF2-40B4-BE49-F238E27FC236}">
                <a16:creationId xmlns:a16="http://schemas.microsoft.com/office/drawing/2014/main" id="{03FB582D-3FC6-DA4B-9454-B05646922D38}"/>
              </a:ext>
            </a:extLst>
          </p:cNvPr>
          <p:cNvSpPr txBox="1">
            <a:spLocks/>
          </p:cNvSpPr>
          <p:nvPr/>
        </p:nvSpPr>
        <p:spPr>
          <a:xfrm>
            <a:off x="3397904" y="2465625"/>
            <a:ext cx="2348100" cy="6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</a:p>
        </p:txBody>
      </p:sp>
      <p:sp>
        <p:nvSpPr>
          <p:cNvPr id="7" name="Google Shape;433;p33">
            <a:extLst>
              <a:ext uri="{FF2B5EF4-FFF2-40B4-BE49-F238E27FC236}">
                <a16:creationId xmlns:a16="http://schemas.microsoft.com/office/drawing/2014/main" id="{6FE69976-ED73-BEFB-E2A0-06EF35085081}"/>
              </a:ext>
            </a:extLst>
          </p:cNvPr>
          <p:cNvSpPr txBox="1">
            <a:spLocks/>
          </p:cNvSpPr>
          <p:nvPr/>
        </p:nvSpPr>
        <p:spPr>
          <a:xfrm>
            <a:off x="851175" y="3039950"/>
            <a:ext cx="2348100" cy="1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기물과 보드 정보를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표시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기물 이동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이벤트를 서버에 전달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Google Shape;434;p33">
            <a:extLst>
              <a:ext uri="{FF2B5EF4-FFF2-40B4-BE49-F238E27FC236}">
                <a16:creationId xmlns:a16="http://schemas.microsoft.com/office/drawing/2014/main" id="{525F668A-8C33-F008-6555-3EF7D2593E24}"/>
              </a:ext>
            </a:extLst>
          </p:cNvPr>
          <p:cNvSpPr txBox="1">
            <a:spLocks/>
          </p:cNvSpPr>
          <p:nvPr/>
        </p:nvSpPr>
        <p:spPr>
          <a:xfrm>
            <a:off x="3397900" y="3039950"/>
            <a:ext cx="2348100" cy="1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이동 정보에 대한 유효성 판별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 정리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정보 저장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Google Shape;435;p33">
            <a:extLst>
              <a:ext uri="{FF2B5EF4-FFF2-40B4-BE49-F238E27FC236}">
                <a16:creationId xmlns:a16="http://schemas.microsoft.com/office/drawing/2014/main" id="{3BB043C3-78BE-DFB1-2A3C-BE78E76BF832}"/>
              </a:ext>
            </a:extLst>
          </p:cNvPr>
          <p:cNvSpPr txBox="1">
            <a:spLocks/>
          </p:cNvSpPr>
          <p:nvPr/>
        </p:nvSpPr>
        <p:spPr>
          <a:xfrm>
            <a:off x="5944625" y="3039951"/>
            <a:ext cx="2348100" cy="1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기물과 보드 정보를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표시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기물 이동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이벤트를 서버에 전달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Google Shape;436;p33">
            <a:extLst>
              <a:ext uri="{FF2B5EF4-FFF2-40B4-BE49-F238E27FC236}">
                <a16:creationId xmlns:a16="http://schemas.microsoft.com/office/drawing/2014/main" id="{025B03FD-F2BD-1303-8AC7-6A50731F2EB1}"/>
              </a:ext>
            </a:extLst>
          </p:cNvPr>
          <p:cNvSpPr txBox="1">
            <a:spLocks/>
          </p:cNvSpPr>
          <p:nvPr/>
        </p:nvSpPr>
        <p:spPr>
          <a:xfrm>
            <a:off x="5944625" y="2465625"/>
            <a:ext cx="2348100" cy="6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</a:p>
        </p:txBody>
      </p:sp>
      <p:grpSp>
        <p:nvGrpSpPr>
          <p:cNvPr id="11" name="Google Shape;441;p33">
            <a:extLst>
              <a:ext uri="{FF2B5EF4-FFF2-40B4-BE49-F238E27FC236}">
                <a16:creationId xmlns:a16="http://schemas.microsoft.com/office/drawing/2014/main" id="{AA964EE6-B71F-E0BE-A67B-6614150C9254}"/>
              </a:ext>
            </a:extLst>
          </p:cNvPr>
          <p:cNvGrpSpPr/>
          <p:nvPr/>
        </p:nvGrpSpPr>
        <p:grpSpPr>
          <a:xfrm>
            <a:off x="6279915" y="1721222"/>
            <a:ext cx="151652" cy="418702"/>
            <a:chOff x="2886000" y="238125"/>
            <a:chExt cx="1838200" cy="5075175"/>
          </a:xfrm>
        </p:grpSpPr>
        <p:sp>
          <p:nvSpPr>
            <p:cNvPr id="12" name="Google Shape;442;p33">
              <a:extLst>
                <a:ext uri="{FF2B5EF4-FFF2-40B4-BE49-F238E27FC236}">
                  <a16:creationId xmlns:a16="http://schemas.microsoft.com/office/drawing/2014/main" id="{77196471-07B4-B6EE-932C-CDE4A36DB65E}"/>
                </a:ext>
              </a:extLst>
            </p:cNvPr>
            <p:cNvSpPr/>
            <p:nvPr/>
          </p:nvSpPr>
          <p:spPr>
            <a:xfrm>
              <a:off x="3805075" y="238125"/>
              <a:ext cx="25" cy="459550"/>
            </a:xfrm>
            <a:custGeom>
              <a:avLst/>
              <a:gdLst/>
              <a:ahLst/>
              <a:cxnLst/>
              <a:rect l="l" t="t" r="r" b="b"/>
              <a:pathLst>
                <a:path w="1" h="18382" fill="none" extrusionOk="0">
                  <a:moveTo>
                    <a:pt x="1" y="0"/>
                  </a:moveTo>
                  <a:lnTo>
                    <a:pt x="1" y="18382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7" name="Google Shape;443;p33">
              <a:extLst>
                <a:ext uri="{FF2B5EF4-FFF2-40B4-BE49-F238E27FC236}">
                  <a16:creationId xmlns:a16="http://schemas.microsoft.com/office/drawing/2014/main" id="{38453529-EC5D-030E-883B-E2819310D58E}"/>
                </a:ext>
              </a:extLst>
            </p:cNvPr>
            <p:cNvSpPr/>
            <p:nvPr/>
          </p:nvSpPr>
          <p:spPr>
            <a:xfrm>
              <a:off x="2886000" y="1310375"/>
              <a:ext cx="1838200" cy="919100"/>
            </a:xfrm>
            <a:custGeom>
              <a:avLst/>
              <a:gdLst/>
              <a:ahLst/>
              <a:cxnLst/>
              <a:rect l="l" t="t" r="r" b="b"/>
              <a:pathLst>
                <a:path w="73528" h="36764" fill="none" extrusionOk="0">
                  <a:moveTo>
                    <a:pt x="61273" y="36764"/>
                  </a:moveTo>
                  <a:cubicBezTo>
                    <a:pt x="61273" y="22426"/>
                    <a:pt x="73527" y="0"/>
                    <a:pt x="73527" y="0"/>
                  </a:cubicBezTo>
                  <a:lnTo>
                    <a:pt x="49018" y="12255"/>
                  </a:lnTo>
                  <a:lnTo>
                    <a:pt x="36764" y="0"/>
                  </a:lnTo>
                  <a:lnTo>
                    <a:pt x="24510" y="12255"/>
                  </a:lnTo>
                  <a:lnTo>
                    <a:pt x="1" y="0"/>
                  </a:lnTo>
                  <a:cubicBezTo>
                    <a:pt x="1" y="0"/>
                    <a:pt x="12255" y="22426"/>
                    <a:pt x="12255" y="3676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Google Shape;444;p33">
              <a:extLst>
                <a:ext uri="{FF2B5EF4-FFF2-40B4-BE49-F238E27FC236}">
                  <a16:creationId xmlns:a16="http://schemas.microsoft.com/office/drawing/2014/main" id="{DF943840-6C51-30E9-04B4-5FC5760A4487}"/>
                </a:ext>
              </a:extLst>
            </p:cNvPr>
            <p:cNvSpPr/>
            <p:nvPr/>
          </p:nvSpPr>
          <p:spPr>
            <a:xfrm>
              <a:off x="2886000" y="4700550"/>
              <a:ext cx="1838200" cy="612750"/>
            </a:xfrm>
            <a:custGeom>
              <a:avLst/>
              <a:gdLst/>
              <a:ahLst/>
              <a:cxnLst/>
              <a:rect l="l" t="t" r="r" b="b"/>
              <a:pathLst>
                <a:path w="73528" h="24510" fill="none" extrusionOk="0">
                  <a:moveTo>
                    <a:pt x="73527" y="24509"/>
                  </a:moveTo>
                  <a:lnTo>
                    <a:pt x="1" y="24509"/>
                  </a:lnTo>
                  <a:lnTo>
                    <a:pt x="1" y="12255"/>
                  </a:lnTo>
                  <a:cubicBezTo>
                    <a:pt x="1" y="5490"/>
                    <a:pt x="5491" y="0"/>
                    <a:pt x="12255" y="0"/>
                  </a:cubicBezTo>
                  <a:lnTo>
                    <a:pt x="61273" y="0"/>
                  </a:lnTo>
                  <a:cubicBezTo>
                    <a:pt x="68037" y="0"/>
                    <a:pt x="73527" y="5490"/>
                    <a:pt x="73527" y="122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9" name="Google Shape;445;p33">
              <a:extLst>
                <a:ext uri="{FF2B5EF4-FFF2-40B4-BE49-F238E27FC236}">
                  <a16:creationId xmlns:a16="http://schemas.microsoft.com/office/drawing/2014/main" id="{0A661409-DA35-42B8-517A-51B69DFEDB86}"/>
                </a:ext>
              </a:extLst>
            </p:cNvPr>
            <p:cNvSpPr/>
            <p:nvPr/>
          </p:nvSpPr>
          <p:spPr>
            <a:xfrm>
              <a:off x="3039175" y="4087825"/>
              <a:ext cx="1531825" cy="25"/>
            </a:xfrm>
            <a:custGeom>
              <a:avLst/>
              <a:gdLst/>
              <a:ahLst/>
              <a:cxnLst/>
              <a:rect l="l" t="t" r="r" b="b"/>
              <a:pathLst>
                <a:path w="61273" h="1" fill="none" extrusionOk="0">
                  <a:moveTo>
                    <a:pt x="1" y="1"/>
                  </a:moveTo>
                  <a:lnTo>
                    <a:pt x="6127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Google Shape;446;p33">
              <a:extLst>
                <a:ext uri="{FF2B5EF4-FFF2-40B4-BE49-F238E27FC236}">
                  <a16:creationId xmlns:a16="http://schemas.microsoft.com/office/drawing/2014/main" id="{7DADC47B-CF6B-D164-C86B-FD9651D4CEB0}"/>
                </a:ext>
              </a:extLst>
            </p:cNvPr>
            <p:cNvSpPr/>
            <p:nvPr/>
          </p:nvSpPr>
          <p:spPr>
            <a:xfrm>
              <a:off x="3039175" y="2229450"/>
              <a:ext cx="440575" cy="2471125"/>
            </a:xfrm>
            <a:custGeom>
              <a:avLst/>
              <a:gdLst/>
              <a:ahLst/>
              <a:cxnLst/>
              <a:rect l="l" t="t" r="r" b="b"/>
              <a:pathLst>
                <a:path w="17623" h="98845" fill="none" extrusionOk="0">
                  <a:moveTo>
                    <a:pt x="1" y="1"/>
                  </a:moveTo>
                  <a:lnTo>
                    <a:pt x="614" y="1"/>
                  </a:lnTo>
                  <a:cubicBezTo>
                    <a:pt x="5393" y="1"/>
                    <a:pt x="9952" y="2084"/>
                    <a:pt x="13089" y="5711"/>
                  </a:cubicBezTo>
                  <a:cubicBezTo>
                    <a:pt x="16226" y="9338"/>
                    <a:pt x="17623" y="14142"/>
                    <a:pt x="16912" y="18897"/>
                  </a:cubicBezTo>
                  <a:cubicBezTo>
                    <a:pt x="12574" y="48601"/>
                    <a:pt x="1" y="74336"/>
                    <a:pt x="1" y="74336"/>
                  </a:cubicBezTo>
                  <a:lnTo>
                    <a:pt x="12255" y="98844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Google Shape;447;p33">
              <a:extLst>
                <a:ext uri="{FF2B5EF4-FFF2-40B4-BE49-F238E27FC236}">
                  <a16:creationId xmlns:a16="http://schemas.microsoft.com/office/drawing/2014/main" id="{37DE6005-A31E-8882-EC54-9EE08F52A4C2}"/>
                </a:ext>
              </a:extLst>
            </p:cNvPr>
            <p:cNvSpPr/>
            <p:nvPr/>
          </p:nvSpPr>
          <p:spPr>
            <a:xfrm>
              <a:off x="4130450" y="2229450"/>
              <a:ext cx="440550" cy="2471125"/>
            </a:xfrm>
            <a:custGeom>
              <a:avLst/>
              <a:gdLst/>
              <a:ahLst/>
              <a:cxnLst/>
              <a:rect l="l" t="t" r="r" b="b"/>
              <a:pathLst>
                <a:path w="17622" h="98845" fill="none" extrusionOk="0">
                  <a:moveTo>
                    <a:pt x="5368" y="98844"/>
                  </a:moveTo>
                  <a:lnTo>
                    <a:pt x="17622" y="74336"/>
                  </a:lnTo>
                  <a:cubicBezTo>
                    <a:pt x="17622" y="74336"/>
                    <a:pt x="5024" y="48601"/>
                    <a:pt x="686" y="18897"/>
                  </a:cubicBezTo>
                  <a:cubicBezTo>
                    <a:pt x="0" y="14167"/>
                    <a:pt x="1397" y="9363"/>
                    <a:pt x="4534" y="5736"/>
                  </a:cubicBezTo>
                  <a:cubicBezTo>
                    <a:pt x="7647" y="2108"/>
                    <a:pt x="12205" y="1"/>
                    <a:pt x="17009" y="1"/>
                  </a:cubicBezTo>
                  <a:lnTo>
                    <a:pt x="17622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Google Shape;448;p33">
              <a:extLst>
                <a:ext uri="{FF2B5EF4-FFF2-40B4-BE49-F238E27FC236}">
                  <a16:creationId xmlns:a16="http://schemas.microsoft.com/office/drawing/2014/main" id="{0B1A93D6-AD24-00BE-FDF0-814128F27FCE}"/>
                </a:ext>
              </a:extLst>
            </p:cNvPr>
            <p:cNvSpPr/>
            <p:nvPr/>
          </p:nvSpPr>
          <p:spPr>
            <a:xfrm>
              <a:off x="3039175" y="2229450"/>
              <a:ext cx="1531825" cy="25"/>
            </a:xfrm>
            <a:custGeom>
              <a:avLst/>
              <a:gdLst/>
              <a:ahLst/>
              <a:cxnLst/>
              <a:rect l="l" t="t" r="r" b="b"/>
              <a:pathLst>
                <a:path w="61273" h="1" fill="none" extrusionOk="0">
                  <a:moveTo>
                    <a:pt x="1" y="1"/>
                  </a:moveTo>
                  <a:lnTo>
                    <a:pt x="6127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3" name="Google Shape;449;p33">
              <a:extLst>
                <a:ext uri="{FF2B5EF4-FFF2-40B4-BE49-F238E27FC236}">
                  <a16:creationId xmlns:a16="http://schemas.microsoft.com/office/drawing/2014/main" id="{FDAAACA2-DE1E-6870-04A1-BF21A9BE2664}"/>
                </a:ext>
              </a:extLst>
            </p:cNvPr>
            <p:cNvSpPr/>
            <p:nvPr/>
          </p:nvSpPr>
          <p:spPr>
            <a:xfrm>
              <a:off x="3192375" y="697650"/>
              <a:ext cx="1225450" cy="765925"/>
            </a:xfrm>
            <a:custGeom>
              <a:avLst/>
              <a:gdLst/>
              <a:ahLst/>
              <a:cxnLst/>
              <a:rect l="l" t="t" r="r" b="b"/>
              <a:pathLst>
                <a:path w="49018" h="30637" fill="none" extrusionOk="0">
                  <a:moveTo>
                    <a:pt x="0" y="30637"/>
                  </a:moveTo>
                  <a:lnTo>
                    <a:pt x="0" y="24509"/>
                  </a:lnTo>
                  <a:cubicBezTo>
                    <a:pt x="0" y="10981"/>
                    <a:pt x="10956" y="1"/>
                    <a:pt x="24509" y="1"/>
                  </a:cubicBezTo>
                  <a:cubicBezTo>
                    <a:pt x="38038" y="1"/>
                    <a:pt x="49018" y="10981"/>
                    <a:pt x="49018" y="24509"/>
                  </a:cubicBezTo>
                  <a:lnTo>
                    <a:pt x="49018" y="30637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4" name="Google Shape;450;p33">
            <a:extLst>
              <a:ext uri="{FF2B5EF4-FFF2-40B4-BE49-F238E27FC236}">
                <a16:creationId xmlns:a16="http://schemas.microsoft.com/office/drawing/2014/main" id="{58A36B2B-C9EB-B783-5E49-47F7230F6ECD}"/>
              </a:ext>
            </a:extLst>
          </p:cNvPr>
          <p:cNvGrpSpPr/>
          <p:nvPr/>
        </p:nvGrpSpPr>
        <p:grpSpPr>
          <a:xfrm>
            <a:off x="3707915" y="1746434"/>
            <a:ext cx="202199" cy="406065"/>
            <a:chOff x="2579650" y="391300"/>
            <a:chExt cx="2450900" cy="4922000"/>
          </a:xfrm>
        </p:grpSpPr>
        <p:sp>
          <p:nvSpPr>
            <p:cNvPr id="35" name="Google Shape;451;p33">
              <a:extLst>
                <a:ext uri="{FF2B5EF4-FFF2-40B4-BE49-F238E27FC236}">
                  <a16:creationId xmlns:a16="http://schemas.microsoft.com/office/drawing/2014/main" id="{906E3FC6-F12F-9F6E-82D1-92A5CC276598}"/>
                </a:ext>
              </a:extLst>
            </p:cNvPr>
            <p:cNvSpPr/>
            <p:nvPr/>
          </p:nvSpPr>
          <p:spPr>
            <a:xfrm>
              <a:off x="2579650" y="4700550"/>
              <a:ext cx="2450900" cy="612750"/>
            </a:xfrm>
            <a:custGeom>
              <a:avLst/>
              <a:gdLst/>
              <a:ahLst/>
              <a:cxnLst/>
              <a:rect l="l" t="t" r="r" b="b"/>
              <a:pathLst>
                <a:path w="98036" h="24510" fill="none" extrusionOk="0">
                  <a:moveTo>
                    <a:pt x="98035" y="24509"/>
                  </a:moveTo>
                  <a:lnTo>
                    <a:pt x="0" y="24509"/>
                  </a:lnTo>
                  <a:lnTo>
                    <a:pt x="0" y="12255"/>
                  </a:lnTo>
                  <a:cubicBezTo>
                    <a:pt x="0" y="5490"/>
                    <a:pt x="5490" y="0"/>
                    <a:pt x="12255" y="0"/>
                  </a:cubicBezTo>
                  <a:lnTo>
                    <a:pt x="85781" y="0"/>
                  </a:lnTo>
                  <a:cubicBezTo>
                    <a:pt x="92546" y="0"/>
                    <a:pt x="98035" y="5490"/>
                    <a:pt x="98035" y="122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6" name="Google Shape;452;p33">
              <a:extLst>
                <a:ext uri="{FF2B5EF4-FFF2-40B4-BE49-F238E27FC236}">
                  <a16:creationId xmlns:a16="http://schemas.microsoft.com/office/drawing/2014/main" id="{69D32B0C-8D2E-A2E2-4AB8-47B96D4F22AB}"/>
                </a:ext>
              </a:extLst>
            </p:cNvPr>
            <p:cNvSpPr/>
            <p:nvPr/>
          </p:nvSpPr>
          <p:spPr>
            <a:xfrm>
              <a:off x="3022650" y="1616725"/>
              <a:ext cx="1548350" cy="2197250"/>
            </a:xfrm>
            <a:custGeom>
              <a:avLst/>
              <a:gdLst/>
              <a:ahLst/>
              <a:cxnLst/>
              <a:rect l="l" t="t" r="r" b="b"/>
              <a:pathLst>
                <a:path w="61934" h="87890" fill="none" extrusionOk="0">
                  <a:moveTo>
                    <a:pt x="0" y="87889"/>
                  </a:moveTo>
                  <a:cubicBezTo>
                    <a:pt x="8407" y="71101"/>
                    <a:pt x="15661" y="44778"/>
                    <a:pt x="18137" y="18554"/>
                  </a:cubicBezTo>
                  <a:cubicBezTo>
                    <a:pt x="19068" y="8628"/>
                    <a:pt x="11274" y="1"/>
                    <a:pt x="1226" y="1"/>
                  </a:cubicBezTo>
                  <a:lnTo>
                    <a:pt x="662" y="1"/>
                  </a:lnTo>
                  <a:lnTo>
                    <a:pt x="6193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7" name="Google Shape;453;p33">
              <a:extLst>
                <a:ext uri="{FF2B5EF4-FFF2-40B4-BE49-F238E27FC236}">
                  <a16:creationId xmlns:a16="http://schemas.microsoft.com/office/drawing/2014/main" id="{F7040166-BB32-7794-0C56-E8239B418337}"/>
                </a:ext>
              </a:extLst>
            </p:cNvPr>
            <p:cNvSpPr/>
            <p:nvPr/>
          </p:nvSpPr>
          <p:spPr>
            <a:xfrm>
              <a:off x="3192375" y="391300"/>
              <a:ext cx="1225450" cy="1225450"/>
            </a:xfrm>
            <a:custGeom>
              <a:avLst/>
              <a:gdLst/>
              <a:ahLst/>
              <a:cxnLst/>
              <a:rect l="l" t="t" r="r" b="b"/>
              <a:pathLst>
                <a:path w="49018" h="49018" fill="none" extrusionOk="0">
                  <a:moveTo>
                    <a:pt x="49018" y="24509"/>
                  </a:moveTo>
                  <a:cubicBezTo>
                    <a:pt x="49018" y="38038"/>
                    <a:pt x="38038" y="49018"/>
                    <a:pt x="24509" y="49018"/>
                  </a:cubicBezTo>
                  <a:cubicBezTo>
                    <a:pt x="10956" y="49018"/>
                    <a:pt x="0" y="38038"/>
                    <a:pt x="0" y="24509"/>
                  </a:cubicBezTo>
                  <a:cubicBezTo>
                    <a:pt x="0" y="10980"/>
                    <a:pt x="10956" y="0"/>
                    <a:pt x="24509" y="0"/>
                  </a:cubicBezTo>
                  <a:cubicBezTo>
                    <a:pt x="38038" y="0"/>
                    <a:pt x="49018" y="10980"/>
                    <a:pt x="49018" y="245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8" name="Google Shape;454;p33">
              <a:extLst>
                <a:ext uri="{FF2B5EF4-FFF2-40B4-BE49-F238E27FC236}">
                  <a16:creationId xmlns:a16="http://schemas.microsoft.com/office/drawing/2014/main" id="{855A8B54-FBD5-2617-3434-3A5AE6955F8B}"/>
                </a:ext>
              </a:extLst>
            </p:cNvPr>
            <p:cNvSpPr/>
            <p:nvPr/>
          </p:nvSpPr>
          <p:spPr>
            <a:xfrm>
              <a:off x="2732825" y="3781475"/>
              <a:ext cx="2144550" cy="919100"/>
            </a:xfrm>
            <a:custGeom>
              <a:avLst/>
              <a:gdLst/>
              <a:ahLst/>
              <a:cxnLst/>
              <a:rect l="l" t="t" r="r" b="b"/>
              <a:pathLst>
                <a:path w="85782" h="36764" fill="none" extrusionOk="0">
                  <a:moveTo>
                    <a:pt x="18382" y="36763"/>
                  </a:moveTo>
                  <a:cubicBezTo>
                    <a:pt x="8211" y="36763"/>
                    <a:pt x="1" y="28553"/>
                    <a:pt x="1" y="18382"/>
                  </a:cubicBezTo>
                  <a:cubicBezTo>
                    <a:pt x="1" y="8235"/>
                    <a:pt x="8211" y="0"/>
                    <a:pt x="18382" y="0"/>
                  </a:cubicBezTo>
                  <a:lnTo>
                    <a:pt x="67400" y="0"/>
                  </a:lnTo>
                  <a:cubicBezTo>
                    <a:pt x="77546" y="0"/>
                    <a:pt x="85781" y="8235"/>
                    <a:pt x="85781" y="18382"/>
                  </a:cubicBezTo>
                  <a:cubicBezTo>
                    <a:pt x="85781" y="28553"/>
                    <a:pt x="77546" y="36763"/>
                    <a:pt x="67400" y="3676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Google Shape;455;p33">
              <a:extLst>
                <a:ext uri="{FF2B5EF4-FFF2-40B4-BE49-F238E27FC236}">
                  <a16:creationId xmlns:a16="http://schemas.microsoft.com/office/drawing/2014/main" id="{0764ED93-725C-57D0-F781-87C10E2283D7}"/>
                </a:ext>
              </a:extLst>
            </p:cNvPr>
            <p:cNvSpPr/>
            <p:nvPr/>
          </p:nvSpPr>
          <p:spPr>
            <a:xfrm>
              <a:off x="4110225" y="1616725"/>
              <a:ext cx="476725" cy="2197250"/>
            </a:xfrm>
            <a:custGeom>
              <a:avLst/>
              <a:gdLst/>
              <a:ahLst/>
              <a:cxnLst/>
              <a:rect l="l" t="t" r="r" b="b"/>
              <a:pathLst>
                <a:path w="19069" h="87890" fill="none" extrusionOk="0">
                  <a:moveTo>
                    <a:pt x="19068" y="87889"/>
                  </a:moveTo>
                  <a:cubicBezTo>
                    <a:pt x="10686" y="71101"/>
                    <a:pt x="3407" y="44778"/>
                    <a:pt x="932" y="18554"/>
                  </a:cubicBezTo>
                  <a:cubicBezTo>
                    <a:pt x="0" y="8628"/>
                    <a:pt x="7819" y="1"/>
                    <a:pt x="17843" y="1"/>
                  </a:cubicBezTo>
                  <a:lnTo>
                    <a:pt x="1843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0" name="Google Shape;456;p33">
            <a:extLst>
              <a:ext uri="{FF2B5EF4-FFF2-40B4-BE49-F238E27FC236}">
                <a16:creationId xmlns:a16="http://schemas.microsoft.com/office/drawing/2014/main" id="{46039E66-A138-8A86-ED48-ED0D034D9F69}"/>
              </a:ext>
            </a:extLst>
          </p:cNvPr>
          <p:cNvGrpSpPr/>
          <p:nvPr/>
        </p:nvGrpSpPr>
        <p:grpSpPr>
          <a:xfrm>
            <a:off x="1186477" y="1721227"/>
            <a:ext cx="151651" cy="418702"/>
            <a:chOff x="2886000" y="238125"/>
            <a:chExt cx="1838200" cy="5075175"/>
          </a:xfrm>
        </p:grpSpPr>
        <p:sp>
          <p:nvSpPr>
            <p:cNvPr id="41" name="Google Shape;457;p33">
              <a:extLst>
                <a:ext uri="{FF2B5EF4-FFF2-40B4-BE49-F238E27FC236}">
                  <a16:creationId xmlns:a16="http://schemas.microsoft.com/office/drawing/2014/main" id="{68CFE44B-ACC8-0C89-1A2C-6D638C6ABD52}"/>
                </a:ext>
              </a:extLst>
            </p:cNvPr>
            <p:cNvSpPr/>
            <p:nvPr/>
          </p:nvSpPr>
          <p:spPr>
            <a:xfrm>
              <a:off x="2886000" y="4700550"/>
              <a:ext cx="1838200" cy="612750"/>
            </a:xfrm>
            <a:custGeom>
              <a:avLst/>
              <a:gdLst/>
              <a:ahLst/>
              <a:cxnLst/>
              <a:rect l="l" t="t" r="r" b="b"/>
              <a:pathLst>
                <a:path w="73528" h="24510" fill="none" extrusionOk="0">
                  <a:moveTo>
                    <a:pt x="73527" y="24509"/>
                  </a:moveTo>
                  <a:lnTo>
                    <a:pt x="1" y="24509"/>
                  </a:lnTo>
                  <a:lnTo>
                    <a:pt x="1" y="12255"/>
                  </a:lnTo>
                  <a:cubicBezTo>
                    <a:pt x="1" y="5490"/>
                    <a:pt x="5491" y="0"/>
                    <a:pt x="12255" y="0"/>
                  </a:cubicBezTo>
                  <a:lnTo>
                    <a:pt x="61273" y="0"/>
                  </a:lnTo>
                  <a:cubicBezTo>
                    <a:pt x="68037" y="0"/>
                    <a:pt x="73527" y="5490"/>
                    <a:pt x="73527" y="122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" name="Google Shape;458;p33">
              <a:extLst>
                <a:ext uri="{FF2B5EF4-FFF2-40B4-BE49-F238E27FC236}">
                  <a16:creationId xmlns:a16="http://schemas.microsoft.com/office/drawing/2014/main" id="{0F769300-6770-E653-448D-232C8899A90C}"/>
                </a:ext>
              </a:extLst>
            </p:cNvPr>
            <p:cNvSpPr/>
            <p:nvPr/>
          </p:nvSpPr>
          <p:spPr>
            <a:xfrm>
              <a:off x="3805075" y="238125"/>
              <a:ext cx="25" cy="1072275"/>
            </a:xfrm>
            <a:custGeom>
              <a:avLst/>
              <a:gdLst/>
              <a:ahLst/>
              <a:cxnLst/>
              <a:rect l="l" t="t" r="r" b="b"/>
              <a:pathLst>
                <a:path w="1" h="42891" fill="none" extrusionOk="0">
                  <a:moveTo>
                    <a:pt x="1" y="0"/>
                  </a:moveTo>
                  <a:lnTo>
                    <a:pt x="1" y="4289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3" name="Google Shape;459;p33">
              <a:extLst>
                <a:ext uri="{FF2B5EF4-FFF2-40B4-BE49-F238E27FC236}">
                  <a16:creationId xmlns:a16="http://schemas.microsoft.com/office/drawing/2014/main" id="{71ECE9D9-296D-A809-B91A-514648FFC93E}"/>
                </a:ext>
              </a:extLst>
            </p:cNvPr>
            <p:cNvSpPr/>
            <p:nvPr/>
          </p:nvSpPr>
          <p:spPr>
            <a:xfrm>
              <a:off x="3345550" y="697650"/>
              <a:ext cx="919100" cy="25"/>
            </a:xfrm>
            <a:custGeom>
              <a:avLst/>
              <a:gdLst/>
              <a:ahLst/>
              <a:cxnLst/>
              <a:rect l="l" t="t" r="r" b="b"/>
              <a:pathLst>
                <a:path w="36764" h="1" fill="none" extrusionOk="0">
                  <a:moveTo>
                    <a:pt x="0" y="1"/>
                  </a:moveTo>
                  <a:lnTo>
                    <a:pt x="36764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4" name="Google Shape;460;p33">
              <a:extLst>
                <a:ext uri="{FF2B5EF4-FFF2-40B4-BE49-F238E27FC236}">
                  <a16:creationId xmlns:a16="http://schemas.microsoft.com/office/drawing/2014/main" id="{8B782D5D-B0CA-ED1E-7C7E-708139DAEE12}"/>
                </a:ext>
              </a:extLst>
            </p:cNvPr>
            <p:cNvSpPr/>
            <p:nvPr/>
          </p:nvSpPr>
          <p:spPr>
            <a:xfrm>
              <a:off x="3039175" y="4087825"/>
              <a:ext cx="1531825" cy="25"/>
            </a:xfrm>
            <a:custGeom>
              <a:avLst/>
              <a:gdLst/>
              <a:ahLst/>
              <a:cxnLst/>
              <a:rect l="l" t="t" r="r" b="b"/>
              <a:pathLst>
                <a:path w="61273" h="1" fill="none" extrusionOk="0">
                  <a:moveTo>
                    <a:pt x="1" y="1"/>
                  </a:moveTo>
                  <a:lnTo>
                    <a:pt x="6127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" name="Google Shape;461;p33">
              <a:extLst>
                <a:ext uri="{FF2B5EF4-FFF2-40B4-BE49-F238E27FC236}">
                  <a16:creationId xmlns:a16="http://schemas.microsoft.com/office/drawing/2014/main" id="{A67E3E26-81E0-1378-AB78-E6B174356B54}"/>
                </a:ext>
              </a:extLst>
            </p:cNvPr>
            <p:cNvSpPr/>
            <p:nvPr/>
          </p:nvSpPr>
          <p:spPr>
            <a:xfrm>
              <a:off x="3039175" y="2229450"/>
              <a:ext cx="440575" cy="2471125"/>
            </a:xfrm>
            <a:custGeom>
              <a:avLst/>
              <a:gdLst/>
              <a:ahLst/>
              <a:cxnLst/>
              <a:rect l="l" t="t" r="r" b="b"/>
              <a:pathLst>
                <a:path w="17623" h="98845" fill="none" extrusionOk="0">
                  <a:moveTo>
                    <a:pt x="1" y="1"/>
                  </a:moveTo>
                  <a:lnTo>
                    <a:pt x="614" y="1"/>
                  </a:lnTo>
                  <a:cubicBezTo>
                    <a:pt x="5393" y="1"/>
                    <a:pt x="9952" y="2084"/>
                    <a:pt x="13089" y="5711"/>
                  </a:cubicBezTo>
                  <a:cubicBezTo>
                    <a:pt x="16226" y="9338"/>
                    <a:pt x="17623" y="14142"/>
                    <a:pt x="16912" y="18897"/>
                  </a:cubicBezTo>
                  <a:cubicBezTo>
                    <a:pt x="12574" y="48601"/>
                    <a:pt x="1" y="74336"/>
                    <a:pt x="1" y="74336"/>
                  </a:cubicBezTo>
                  <a:lnTo>
                    <a:pt x="12255" y="98844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6" name="Google Shape;462;p33">
              <a:extLst>
                <a:ext uri="{FF2B5EF4-FFF2-40B4-BE49-F238E27FC236}">
                  <a16:creationId xmlns:a16="http://schemas.microsoft.com/office/drawing/2014/main" id="{139F0F02-43DD-6F1C-1555-5E9E30C7E26E}"/>
                </a:ext>
              </a:extLst>
            </p:cNvPr>
            <p:cNvSpPr/>
            <p:nvPr/>
          </p:nvSpPr>
          <p:spPr>
            <a:xfrm>
              <a:off x="4130450" y="2229450"/>
              <a:ext cx="440550" cy="2471125"/>
            </a:xfrm>
            <a:custGeom>
              <a:avLst/>
              <a:gdLst/>
              <a:ahLst/>
              <a:cxnLst/>
              <a:rect l="l" t="t" r="r" b="b"/>
              <a:pathLst>
                <a:path w="17622" h="98845" fill="none" extrusionOk="0">
                  <a:moveTo>
                    <a:pt x="5368" y="98844"/>
                  </a:moveTo>
                  <a:lnTo>
                    <a:pt x="17622" y="74336"/>
                  </a:lnTo>
                  <a:cubicBezTo>
                    <a:pt x="17622" y="74336"/>
                    <a:pt x="5024" y="48601"/>
                    <a:pt x="686" y="18897"/>
                  </a:cubicBezTo>
                  <a:cubicBezTo>
                    <a:pt x="0" y="14167"/>
                    <a:pt x="1397" y="9363"/>
                    <a:pt x="4534" y="5736"/>
                  </a:cubicBezTo>
                  <a:cubicBezTo>
                    <a:pt x="7647" y="2108"/>
                    <a:pt x="12205" y="1"/>
                    <a:pt x="17009" y="1"/>
                  </a:cubicBezTo>
                  <a:lnTo>
                    <a:pt x="17622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7" name="Google Shape;463;p33">
              <a:extLst>
                <a:ext uri="{FF2B5EF4-FFF2-40B4-BE49-F238E27FC236}">
                  <a16:creationId xmlns:a16="http://schemas.microsoft.com/office/drawing/2014/main" id="{E111C512-59B7-F4E0-82C9-E700BDD25CE8}"/>
                </a:ext>
              </a:extLst>
            </p:cNvPr>
            <p:cNvSpPr/>
            <p:nvPr/>
          </p:nvSpPr>
          <p:spPr>
            <a:xfrm>
              <a:off x="3039175" y="2229450"/>
              <a:ext cx="1531825" cy="25"/>
            </a:xfrm>
            <a:custGeom>
              <a:avLst/>
              <a:gdLst/>
              <a:ahLst/>
              <a:cxnLst/>
              <a:rect l="l" t="t" r="r" b="b"/>
              <a:pathLst>
                <a:path w="61273" h="1" fill="none" extrusionOk="0">
                  <a:moveTo>
                    <a:pt x="1" y="1"/>
                  </a:moveTo>
                  <a:lnTo>
                    <a:pt x="61273" y="1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8" name="Google Shape;464;p33">
              <a:extLst>
                <a:ext uri="{FF2B5EF4-FFF2-40B4-BE49-F238E27FC236}">
                  <a16:creationId xmlns:a16="http://schemas.microsoft.com/office/drawing/2014/main" id="{D2692134-2288-B71D-8F26-E72BF7B01CEE}"/>
                </a:ext>
              </a:extLst>
            </p:cNvPr>
            <p:cNvSpPr/>
            <p:nvPr/>
          </p:nvSpPr>
          <p:spPr>
            <a:xfrm>
              <a:off x="3039175" y="1310375"/>
              <a:ext cx="1531825" cy="919100"/>
            </a:xfrm>
            <a:custGeom>
              <a:avLst/>
              <a:gdLst/>
              <a:ahLst/>
              <a:cxnLst/>
              <a:rect l="l" t="t" r="r" b="b"/>
              <a:pathLst>
                <a:path w="61273" h="36764" fill="none" extrusionOk="0">
                  <a:moveTo>
                    <a:pt x="1" y="36764"/>
                  </a:moveTo>
                  <a:lnTo>
                    <a:pt x="638" y="36764"/>
                  </a:lnTo>
                  <a:cubicBezTo>
                    <a:pt x="5319" y="36764"/>
                    <a:pt x="9682" y="34484"/>
                    <a:pt x="12353" y="30636"/>
                  </a:cubicBezTo>
                  <a:cubicBezTo>
                    <a:pt x="15025" y="26813"/>
                    <a:pt x="15638" y="21911"/>
                    <a:pt x="14020" y="17549"/>
                  </a:cubicBezTo>
                  <a:lnTo>
                    <a:pt x="6128" y="0"/>
                  </a:lnTo>
                  <a:lnTo>
                    <a:pt x="54974" y="0"/>
                  </a:lnTo>
                  <a:cubicBezTo>
                    <a:pt x="54190" y="1495"/>
                    <a:pt x="50416" y="8971"/>
                    <a:pt x="47303" y="17353"/>
                  </a:cubicBezTo>
                  <a:cubicBezTo>
                    <a:pt x="45661" y="21789"/>
                    <a:pt x="46274" y="26715"/>
                    <a:pt x="48969" y="30587"/>
                  </a:cubicBezTo>
                  <a:cubicBezTo>
                    <a:pt x="51665" y="34460"/>
                    <a:pt x="56077" y="36764"/>
                    <a:pt x="60783" y="36764"/>
                  </a:cubicBezTo>
                  <a:lnTo>
                    <a:pt x="61273" y="36764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509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>
          <a:extLst>
            <a:ext uri="{FF2B5EF4-FFF2-40B4-BE49-F238E27FC236}">
              <a16:creationId xmlns:a16="http://schemas.microsoft.com/office/drawing/2014/main" id="{32F22C54-1791-03A1-B861-8D07A83C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>
            <a:extLst>
              <a:ext uri="{FF2B5EF4-FFF2-40B4-BE49-F238E27FC236}">
                <a16:creationId xmlns:a16="http://schemas.microsoft.com/office/drawing/2014/main" id="{54689998-7CF1-BDED-1D8C-86C2C9C399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Web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57" name="Google Shape;357;p29">
            <a:extLst>
              <a:ext uri="{FF2B5EF4-FFF2-40B4-BE49-F238E27FC236}">
                <a16:creationId xmlns:a16="http://schemas.microsoft.com/office/drawing/2014/main" id="{DA9B378F-6911-C3EB-6853-F750E234C47D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358" name="Google Shape;358;p29">
              <a:extLst>
                <a:ext uri="{FF2B5EF4-FFF2-40B4-BE49-F238E27FC236}">
                  <a16:creationId xmlns:a16="http://schemas.microsoft.com/office/drawing/2014/main" id="{C16454B1-E8B6-F77A-38D8-1B93A8212792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9" name="Google Shape;359;p29">
              <a:extLst>
                <a:ext uri="{FF2B5EF4-FFF2-40B4-BE49-F238E27FC236}">
                  <a16:creationId xmlns:a16="http://schemas.microsoft.com/office/drawing/2014/main" id="{C669CA76-1099-015C-89A6-FC069234B686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60" name="Google Shape;360;p29">
              <a:extLst>
                <a:ext uri="{FF2B5EF4-FFF2-40B4-BE49-F238E27FC236}">
                  <a16:creationId xmlns:a16="http://schemas.microsoft.com/office/drawing/2014/main" id="{E1B18542-53AF-277C-AF2F-1D49B7336ECE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2597A07-25C7-32FE-8F00-FEE07C60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219" y="1122867"/>
            <a:ext cx="3887561" cy="376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26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>
          <a:extLst>
            <a:ext uri="{FF2B5EF4-FFF2-40B4-BE49-F238E27FC236}">
              <a16:creationId xmlns:a16="http://schemas.microsoft.com/office/drawing/2014/main" id="{60D45315-F8CA-AA42-4160-A0C896823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>
            <a:extLst>
              <a:ext uri="{FF2B5EF4-FFF2-40B4-BE49-F238E27FC236}">
                <a16:creationId xmlns:a16="http://schemas.microsoft.com/office/drawing/2014/main" id="{2317F5D7-900F-4065-917E-53876C116F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VR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보드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57" name="Google Shape;357;p29">
            <a:extLst>
              <a:ext uri="{FF2B5EF4-FFF2-40B4-BE49-F238E27FC236}">
                <a16:creationId xmlns:a16="http://schemas.microsoft.com/office/drawing/2014/main" id="{70021074-44CE-91B6-A124-846AEEA98C5C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358" name="Google Shape;358;p29">
              <a:extLst>
                <a:ext uri="{FF2B5EF4-FFF2-40B4-BE49-F238E27FC236}">
                  <a16:creationId xmlns:a16="http://schemas.microsoft.com/office/drawing/2014/main" id="{E5495793-B3FA-510F-10BB-AE02A8F878A2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9" name="Google Shape;359;p29">
              <a:extLst>
                <a:ext uri="{FF2B5EF4-FFF2-40B4-BE49-F238E27FC236}">
                  <a16:creationId xmlns:a16="http://schemas.microsoft.com/office/drawing/2014/main" id="{92407C2A-032B-8C5F-E760-D8DE848DA985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60" name="Google Shape;360;p29">
              <a:extLst>
                <a:ext uri="{FF2B5EF4-FFF2-40B4-BE49-F238E27FC236}">
                  <a16:creationId xmlns:a16="http://schemas.microsoft.com/office/drawing/2014/main" id="{026F659D-45BB-FDC1-E617-320E34778AB7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DB4AAEE-E9C6-7D6B-B315-E97B6E89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13" y="1494184"/>
            <a:ext cx="4593973" cy="27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8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>
          <a:extLst>
            <a:ext uri="{FF2B5EF4-FFF2-40B4-BE49-F238E27FC236}">
              <a16:creationId xmlns:a16="http://schemas.microsoft.com/office/drawing/2014/main" id="{2F5C9C90-15BA-BDAD-955C-3D89927D9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>
            <a:extLst>
              <a:ext uri="{FF2B5EF4-FFF2-40B4-BE49-F238E27FC236}">
                <a16:creationId xmlns:a16="http://schemas.microsoft.com/office/drawing/2014/main" id="{17A6AF98-99A3-8438-1B2C-CAB46409F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VR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맵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(1/6)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57" name="Google Shape;357;p29">
            <a:extLst>
              <a:ext uri="{FF2B5EF4-FFF2-40B4-BE49-F238E27FC236}">
                <a16:creationId xmlns:a16="http://schemas.microsoft.com/office/drawing/2014/main" id="{8EE020DA-183F-5CA6-5D64-01E2240577DA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358" name="Google Shape;358;p29">
              <a:extLst>
                <a:ext uri="{FF2B5EF4-FFF2-40B4-BE49-F238E27FC236}">
                  <a16:creationId xmlns:a16="http://schemas.microsoft.com/office/drawing/2014/main" id="{53081FBF-C877-1472-CF65-0C0A992C71B3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9" name="Google Shape;359;p29">
              <a:extLst>
                <a:ext uri="{FF2B5EF4-FFF2-40B4-BE49-F238E27FC236}">
                  <a16:creationId xmlns:a16="http://schemas.microsoft.com/office/drawing/2014/main" id="{C76C537D-63EE-E8FA-73B3-6E6402F79C3B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60" name="Google Shape;360;p29">
              <a:extLst>
                <a:ext uri="{FF2B5EF4-FFF2-40B4-BE49-F238E27FC236}">
                  <a16:creationId xmlns:a16="http://schemas.microsoft.com/office/drawing/2014/main" id="{0DAAE7BC-7BC5-87B0-E8C1-B2FC5063B829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F1021A3-A7FD-84E7-1D52-239780C4B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976" y="1252062"/>
            <a:ext cx="3506048" cy="35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>
          <a:extLst>
            <a:ext uri="{FF2B5EF4-FFF2-40B4-BE49-F238E27FC236}">
              <a16:creationId xmlns:a16="http://schemas.microsoft.com/office/drawing/2014/main" id="{345EEAE4-8233-6CF2-AE1A-F033660F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>
            <a:extLst>
              <a:ext uri="{FF2B5EF4-FFF2-40B4-BE49-F238E27FC236}">
                <a16:creationId xmlns:a16="http://schemas.microsoft.com/office/drawing/2014/main" id="{71D3657D-1225-C735-D372-4517773BB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연결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57" name="Google Shape;357;p29">
            <a:extLst>
              <a:ext uri="{FF2B5EF4-FFF2-40B4-BE49-F238E27FC236}">
                <a16:creationId xmlns:a16="http://schemas.microsoft.com/office/drawing/2014/main" id="{772212AC-6D6E-661B-3FDC-933C431B9414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358" name="Google Shape;358;p29">
              <a:extLst>
                <a:ext uri="{FF2B5EF4-FFF2-40B4-BE49-F238E27FC236}">
                  <a16:creationId xmlns:a16="http://schemas.microsoft.com/office/drawing/2014/main" id="{C1DFC99D-ED15-E73D-E198-77D87B00773A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9" name="Google Shape;359;p29">
              <a:extLst>
                <a:ext uri="{FF2B5EF4-FFF2-40B4-BE49-F238E27FC236}">
                  <a16:creationId xmlns:a16="http://schemas.microsoft.com/office/drawing/2014/main" id="{F231EB90-D6BB-107A-DF69-7B8B28A490EB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60" name="Google Shape;360;p29">
              <a:extLst>
                <a:ext uri="{FF2B5EF4-FFF2-40B4-BE49-F238E27FC236}">
                  <a16:creationId xmlns:a16="http://schemas.microsoft.com/office/drawing/2014/main" id="{902A69AA-F222-8E38-E0DF-4A36853D9DB6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E4F10B3-96BC-8743-1434-6E624C68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8" y="1613015"/>
            <a:ext cx="8304316" cy="1029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ECF135-67FF-A693-D286-24FCCB53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1" y="2886695"/>
            <a:ext cx="8326593" cy="5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42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>
          <a:extLst>
            <a:ext uri="{FF2B5EF4-FFF2-40B4-BE49-F238E27FC236}">
              <a16:creationId xmlns:a16="http://schemas.microsoft.com/office/drawing/2014/main" id="{8CF5708C-ABB3-C976-DDB4-6299D970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>
            <a:extLst>
              <a:ext uri="{FF2B5EF4-FFF2-40B4-BE49-F238E27FC236}">
                <a16:creationId xmlns:a16="http://schemas.microsoft.com/office/drawing/2014/main" id="{7C366293-91D0-E2E6-71E4-3D5209B09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진행 상황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이동 이벤트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57" name="Google Shape;357;p29">
            <a:extLst>
              <a:ext uri="{FF2B5EF4-FFF2-40B4-BE49-F238E27FC236}">
                <a16:creationId xmlns:a16="http://schemas.microsoft.com/office/drawing/2014/main" id="{A3EAF6D5-5A25-957A-DAB0-167922E1B391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358" name="Google Shape;358;p29">
              <a:extLst>
                <a:ext uri="{FF2B5EF4-FFF2-40B4-BE49-F238E27FC236}">
                  <a16:creationId xmlns:a16="http://schemas.microsoft.com/office/drawing/2014/main" id="{0FE4DFD3-9CA8-30F2-A3E9-032A9EC75C69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9" name="Google Shape;359;p29">
              <a:extLst>
                <a:ext uri="{FF2B5EF4-FFF2-40B4-BE49-F238E27FC236}">
                  <a16:creationId xmlns:a16="http://schemas.microsoft.com/office/drawing/2014/main" id="{7467225C-E62E-6306-EA45-9CC1D4AD0F30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60" name="Google Shape;360;p29">
              <a:extLst>
                <a:ext uri="{FF2B5EF4-FFF2-40B4-BE49-F238E27FC236}">
                  <a16:creationId xmlns:a16="http://schemas.microsoft.com/office/drawing/2014/main" id="{80A1E343-7174-A9D9-1F4A-24D8110EC6CA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CC19DE0-AE3C-E9C3-CC33-6A52FC5C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29" y="3135365"/>
            <a:ext cx="8326593" cy="450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8BF6C1-5876-D9F2-0631-EF3C9551A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0" y="1469001"/>
            <a:ext cx="8326593" cy="144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1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테스트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0" name="Google Shape;670;p42"/>
          <p:cNvSpPr txBox="1">
            <a:spLocks noGrp="1"/>
          </p:cNvSpPr>
          <p:nvPr>
            <p:ph type="subTitle" idx="1"/>
          </p:nvPr>
        </p:nvSpPr>
        <p:spPr>
          <a:xfrm>
            <a:off x="712900" y="1673325"/>
            <a:ext cx="24693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플레이어가 성공적으로 게임에 접속할 수 있는지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플레이어가 게임에 접속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플레이어의 연결 요청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플레이어가 성공적으로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세선에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연결되고 게임이 시작됨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1" name="Google Shape;671;p42"/>
          <p:cNvSpPr txBox="1">
            <a:spLocks noGrp="1"/>
          </p:cNvSpPr>
          <p:nvPr>
            <p:ph type="subTitle" idx="2"/>
          </p:nvPr>
        </p:nvSpPr>
        <p:spPr>
          <a:xfrm>
            <a:off x="3281976" y="1673335"/>
            <a:ext cx="25797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체스 말의 이동 규칙이 정상적으로 적용되는지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진행 중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플레이어의 이동 요청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Rook (0,0) to (0,4)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룩이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(0,4)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정상적으로 이동하고 보드가 업데이트 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4" name="Google Shape;674;p42"/>
          <p:cNvSpPr txBox="1">
            <a:spLocks noGrp="1"/>
          </p:cNvSpPr>
          <p:nvPr>
            <p:ph type="subTitle" idx="7"/>
          </p:nvPr>
        </p:nvSpPr>
        <p:spPr>
          <a:xfrm>
            <a:off x="712900" y="1266198"/>
            <a:ext cx="24693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실행</a:t>
            </a:r>
            <a:endParaRPr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5" name="Google Shape;675;p42"/>
          <p:cNvSpPr txBox="1">
            <a:spLocks noGrp="1"/>
          </p:cNvSpPr>
          <p:nvPr>
            <p:ph type="subTitle" idx="8"/>
          </p:nvPr>
        </p:nvSpPr>
        <p:spPr>
          <a:xfrm>
            <a:off x="3281974" y="1266198"/>
            <a:ext cx="25773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이동 처리</a:t>
            </a:r>
            <a:endParaRPr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6" name="Google Shape;676;p42"/>
          <p:cNvSpPr txBox="1">
            <a:spLocks noGrp="1"/>
          </p:cNvSpPr>
          <p:nvPr>
            <p:ph type="subTitle" idx="9"/>
          </p:nvPr>
        </p:nvSpPr>
        <p:spPr>
          <a:xfrm>
            <a:off x="5961452" y="1266198"/>
            <a:ext cx="24669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처리</a:t>
            </a:r>
            <a:endParaRPr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7" name="Google Shape;677;p42"/>
          <p:cNvSpPr txBox="1">
            <a:spLocks noGrp="1"/>
          </p:cNvSpPr>
          <p:nvPr>
            <p:ph type="subTitle" idx="5"/>
          </p:nvPr>
        </p:nvSpPr>
        <p:spPr>
          <a:xfrm>
            <a:off x="5961455" y="1673331"/>
            <a:ext cx="24693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이벤트가 정상적으로 진행되는지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진행 중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VR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플레이어가 상대 기물과 전투 이벤트에 돌입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이벤트가 발생하며 성공 시 상대 기물 파괴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실패 시 본인 기물 파괴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결과가 서버로 전송됨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82" name="Google Shape;682;p42"/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683" name="Google Shape;683;p42"/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>
          <a:extLst>
            <a:ext uri="{FF2B5EF4-FFF2-40B4-BE49-F238E27FC236}">
              <a16:creationId xmlns:a16="http://schemas.microsoft.com/office/drawing/2014/main" id="{88A4242E-C02D-48C3-A80F-2FB23A63C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2">
            <a:extLst>
              <a:ext uri="{FF2B5EF4-FFF2-40B4-BE49-F238E27FC236}">
                <a16:creationId xmlns:a16="http://schemas.microsoft.com/office/drawing/2014/main" id="{DD530427-8DE4-D04B-8C30-3CDF6EA251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테스트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82" name="Google Shape;682;p42">
            <a:extLst>
              <a:ext uri="{FF2B5EF4-FFF2-40B4-BE49-F238E27FC236}">
                <a16:creationId xmlns:a16="http://schemas.microsoft.com/office/drawing/2014/main" id="{373E048E-B4BB-34AD-428D-DDBDBBDB52EE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683" name="Google Shape;683;p42">
              <a:extLst>
                <a:ext uri="{FF2B5EF4-FFF2-40B4-BE49-F238E27FC236}">
                  <a16:creationId xmlns:a16="http://schemas.microsoft.com/office/drawing/2014/main" id="{417DB172-A80D-19AA-198E-9CED65432007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84" name="Google Shape;684;p42">
              <a:extLst>
                <a:ext uri="{FF2B5EF4-FFF2-40B4-BE49-F238E27FC236}">
                  <a16:creationId xmlns:a16="http://schemas.microsoft.com/office/drawing/2014/main" id="{42D1A0C7-0A71-4055-EEB9-DEF6C5E51274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85" name="Google Shape;685;p42">
              <a:extLst>
                <a:ext uri="{FF2B5EF4-FFF2-40B4-BE49-F238E27FC236}">
                  <a16:creationId xmlns:a16="http://schemas.microsoft.com/office/drawing/2014/main" id="{2DE27EF8-019C-67F8-3D7D-459CFEDFC794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4" name="Google Shape;670;p42">
            <a:extLst>
              <a:ext uri="{FF2B5EF4-FFF2-40B4-BE49-F238E27FC236}">
                <a16:creationId xmlns:a16="http://schemas.microsoft.com/office/drawing/2014/main" id="{484E4493-816D-91C6-0695-61D7FC0B5F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2900" y="1673325"/>
            <a:ext cx="24693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WEB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플레이어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흑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흑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순서가 규칙대로 진행되는지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진행 중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플레이어의 턴을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 이상 진행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WEB White -&gt; VR White -&gt; WEB Black -&gt; VR Black -&gt; WEB White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순서로 턴이 진행됨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Google Shape;671;p42">
            <a:extLst>
              <a:ext uri="{FF2B5EF4-FFF2-40B4-BE49-F238E27FC236}">
                <a16:creationId xmlns:a16="http://schemas.microsoft.com/office/drawing/2014/main" id="{BCE143F6-2884-5DD9-90FE-C4002E0BF77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2150" y="1673325"/>
            <a:ext cx="25797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상태와 메시지가 서버를 통해 모든 플레이어에게 전송되는지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진행 중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플레이어의 이동 요청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Ex) Rook (0,0) to (0,4)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플레이어가 즉시 업데이트된 보드를 확인하고 전송된 메시지를 받을 수 있음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Google Shape;674;p42">
            <a:extLst>
              <a:ext uri="{FF2B5EF4-FFF2-40B4-BE49-F238E27FC236}">
                <a16:creationId xmlns:a16="http://schemas.microsoft.com/office/drawing/2014/main" id="{1E4D29E9-A94E-F250-9D13-DC7EAB8377DE}"/>
              </a:ext>
            </a:extLst>
          </p:cNvPr>
          <p:cNvSpPr txBox="1">
            <a:spLocks/>
          </p:cNvSpPr>
          <p:nvPr/>
        </p:nvSpPr>
        <p:spPr>
          <a:xfrm>
            <a:off x="712900" y="1266198"/>
            <a:ext cx="24693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ko-KR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4. </a:t>
            </a:r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순서 처리</a:t>
            </a:r>
          </a:p>
        </p:txBody>
      </p:sp>
      <p:sp>
        <p:nvSpPr>
          <p:cNvPr id="17" name="Google Shape;675;p42">
            <a:extLst>
              <a:ext uri="{FF2B5EF4-FFF2-40B4-BE49-F238E27FC236}">
                <a16:creationId xmlns:a16="http://schemas.microsoft.com/office/drawing/2014/main" id="{49E44617-1765-4ADA-33B6-64D2D8527DB7}"/>
              </a:ext>
            </a:extLst>
          </p:cNvPr>
          <p:cNvSpPr txBox="1">
            <a:spLocks/>
          </p:cNvSpPr>
          <p:nvPr/>
        </p:nvSpPr>
        <p:spPr>
          <a:xfrm>
            <a:off x="3281974" y="1266198"/>
            <a:ext cx="25773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5.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실시간 메시징</a:t>
            </a:r>
          </a:p>
        </p:txBody>
      </p:sp>
      <p:sp>
        <p:nvSpPr>
          <p:cNvPr id="18" name="Google Shape;676;p42">
            <a:extLst>
              <a:ext uri="{FF2B5EF4-FFF2-40B4-BE49-F238E27FC236}">
                <a16:creationId xmlns:a16="http://schemas.microsoft.com/office/drawing/2014/main" id="{35E7CBDE-CE7D-BB2F-8257-B17F3EC0041B}"/>
              </a:ext>
            </a:extLst>
          </p:cNvPr>
          <p:cNvSpPr txBox="1">
            <a:spLocks/>
          </p:cNvSpPr>
          <p:nvPr/>
        </p:nvSpPr>
        <p:spPr>
          <a:xfrm>
            <a:off x="5961452" y="1266198"/>
            <a:ext cx="24669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ko-KR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종료 및 재실행</a:t>
            </a:r>
          </a:p>
        </p:txBody>
      </p:sp>
      <p:sp>
        <p:nvSpPr>
          <p:cNvPr id="19" name="Google Shape;677;p42">
            <a:extLst>
              <a:ext uri="{FF2B5EF4-FFF2-40B4-BE49-F238E27FC236}">
                <a16:creationId xmlns:a16="http://schemas.microsoft.com/office/drawing/2014/main" id="{501586B4-E418-E887-6421-F5E4E0E6FB0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961455" y="1673331"/>
            <a:ext cx="24693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게임이 재설정되는지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진행 중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플레이어의 게임 초기화 요청 또는 게임 종료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플레이어와 서버의 상태가 초기 상태로 돌아가고 재시작 가능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015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>
          <a:extLst>
            <a:ext uri="{FF2B5EF4-FFF2-40B4-BE49-F238E27FC236}">
              <a16:creationId xmlns:a16="http://schemas.microsoft.com/office/drawing/2014/main" id="{AE9E11DA-0B16-F97A-5133-D1E8C5AC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2">
            <a:extLst>
              <a:ext uri="{FF2B5EF4-FFF2-40B4-BE49-F238E27FC236}">
                <a16:creationId xmlns:a16="http://schemas.microsoft.com/office/drawing/2014/main" id="{78D239FB-F618-C00F-DA8B-6073007321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비기능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테스트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0" name="Google Shape;670;p42">
            <a:extLst>
              <a:ext uri="{FF2B5EF4-FFF2-40B4-BE49-F238E27FC236}">
                <a16:creationId xmlns:a16="http://schemas.microsoft.com/office/drawing/2014/main" id="{EDCB742E-901C-B2BB-35B2-48A828C1AE0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2900" y="1673325"/>
            <a:ext cx="24693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서버가 외부 연결 요청을 차단하는지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플레이어가 게임에 참가한 상태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필요 이상의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웹소켓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연결 요청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서버가 추가로 접속한 세션을 차단함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1" name="Google Shape;671;p42">
            <a:extLst>
              <a:ext uri="{FF2B5EF4-FFF2-40B4-BE49-F238E27FC236}">
                <a16:creationId xmlns:a16="http://schemas.microsoft.com/office/drawing/2014/main" id="{6852F443-6B47-5928-1298-19A91594BE7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1976" y="1673335"/>
            <a:ext cx="25797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플레이어가 직관적으로 게임을 할 수 있는지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플레이어의 게임 접속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또는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기기를 사용하여 게임 실행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플레이어가 게임을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 이내로 익힐 수 있으며 모든 기능을 쉽게 접근함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4" name="Google Shape;674;p42">
            <a:extLst>
              <a:ext uri="{FF2B5EF4-FFF2-40B4-BE49-F238E27FC236}">
                <a16:creationId xmlns:a16="http://schemas.microsoft.com/office/drawing/2014/main" id="{0BB21D19-8C5A-2CFC-B083-D599B5B3AFCF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12900" y="1266198"/>
            <a:ext cx="24693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테스트</a:t>
            </a:r>
            <a:endParaRPr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5" name="Google Shape;675;p42">
            <a:extLst>
              <a:ext uri="{FF2B5EF4-FFF2-40B4-BE49-F238E27FC236}">
                <a16:creationId xmlns:a16="http://schemas.microsoft.com/office/drawing/2014/main" id="{811AFDCF-DAA7-78F2-AC44-2A8306C5040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281974" y="1266198"/>
            <a:ext cx="25773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사용성 테스트</a:t>
            </a:r>
            <a:endParaRPr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6" name="Google Shape;676;p42">
            <a:extLst>
              <a:ext uri="{FF2B5EF4-FFF2-40B4-BE49-F238E27FC236}">
                <a16:creationId xmlns:a16="http://schemas.microsoft.com/office/drawing/2014/main" id="{0A697940-1459-AC87-EF82-D163E22D253F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961452" y="1266198"/>
            <a:ext cx="24669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가용성 테스트</a:t>
            </a:r>
            <a:endParaRPr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7" name="Google Shape;677;p42">
            <a:extLst>
              <a:ext uri="{FF2B5EF4-FFF2-40B4-BE49-F238E27FC236}">
                <a16:creationId xmlns:a16="http://schemas.microsoft.com/office/drawing/2014/main" id="{01A385BD-4F6B-36C2-37B8-106CD52670A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961455" y="1673331"/>
            <a:ext cx="24693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서버가 다운타임 없이 안정적으로 작동하는지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서버가 정상 작동 중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24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이상 연속 실행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서버가 중단 없이 모든 플레이어의 요청을 처리함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82" name="Google Shape;682;p42">
            <a:extLst>
              <a:ext uri="{FF2B5EF4-FFF2-40B4-BE49-F238E27FC236}">
                <a16:creationId xmlns:a16="http://schemas.microsoft.com/office/drawing/2014/main" id="{78CFB1DB-FAD8-C343-0BAB-E6A6AAB39437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683" name="Google Shape;683;p42">
              <a:extLst>
                <a:ext uri="{FF2B5EF4-FFF2-40B4-BE49-F238E27FC236}">
                  <a16:creationId xmlns:a16="http://schemas.microsoft.com/office/drawing/2014/main" id="{3D29A76E-3F22-83D8-7FB3-4161A4F5240B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84" name="Google Shape;684;p42">
              <a:extLst>
                <a:ext uri="{FF2B5EF4-FFF2-40B4-BE49-F238E27FC236}">
                  <a16:creationId xmlns:a16="http://schemas.microsoft.com/office/drawing/2014/main" id="{92C80C4A-DDD9-FE76-47D6-08F3FC6D5D45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85" name="Google Shape;685;p42">
              <a:extLst>
                <a:ext uri="{FF2B5EF4-FFF2-40B4-BE49-F238E27FC236}">
                  <a16:creationId xmlns:a16="http://schemas.microsoft.com/office/drawing/2014/main" id="{B1BDE0BE-5E76-0349-16FC-17FA110CED56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6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Usecase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/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/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/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</p:grpSpPr>
        <p:sp>
          <p:nvSpPr>
            <p:cNvPr id="565" name="Google Shape;565;p36"/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no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96A70C5-1697-4BB1-3023-355C7BAF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6" y="1288240"/>
            <a:ext cx="7388443" cy="30663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>
          <a:extLst>
            <a:ext uri="{FF2B5EF4-FFF2-40B4-BE49-F238E27FC236}">
              <a16:creationId xmlns:a16="http://schemas.microsoft.com/office/drawing/2014/main" id="{6FBB31E7-3B7B-603E-E669-69533275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2">
            <a:extLst>
              <a:ext uri="{FF2B5EF4-FFF2-40B4-BE49-F238E27FC236}">
                <a16:creationId xmlns:a16="http://schemas.microsoft.com/office/drawing/2014/main" id="{6F9795C5-08D4-00E3-D077-AD3B03496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비기능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테스트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0" name="Google Shape;670;p42">
            <a:extLst>
              <a:ext uri="{FF2B5EF4-FFF2-40B4-BE49-F238E27FC236}">
                <a16:creationId xmlns:a16="http://schemas.microsoft.com/office/drawing/2014/main" id="{398A5FBB-FC50-360A-7249-25E555E772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2900" y="1673325"/>
            <a:ext cx="24693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처리량을 테스트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진행 중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서버에 대한 부하 테스트 또는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VR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 설정 향상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서버가 다량의 요청을 안정적으로 처리하며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그래픽 요소로 인해 플레이어의 사용성이 저하되지 않음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1" name="Google Shape;671;p42">
            <a:extLst>
              <a:ext uri="{FF2B5EF4-FFF2-40B4-BE49-F238E27FC236}">
                <a16:creationId xmlns:a16="http://schemas.microsoft.com/office/drawing/2014/main" id="{D46A0CE9-D644-0DC6-5905-47E743E01F3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1976" y="1673335"/>
            <a:ext cx="25797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모듈을 변경했을 때 다른 부분에 영향을 주지 않는 구조를 유지하는지 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모듈의 기능 테스트 통과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모듈의 행동을 변경하거나 새로운 동작 유형 추가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클래스를 재구성하지 않고 변경 사항이 반영되며 동작이 유지됨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4" name="Google Shape;674;p42">
            <a:extLst>
              <a:ext uri="{FF2B5EF4-FFF2-40B4-BE49-F238E27FC236}">
                <a16:creationId xmlns:a16="http://schemas.microsoft.com/office/drawing/2014/main" id="{77EDE7CA-074B-6713-8621-48AF5CE902F1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12900" y="1266198"/>
            <a:ext cx="24693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확장성</a:t>
            </a:r>
            <a:endParaRPr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5" name="Google Shape;675;p42">
            <a:extLst>
              <a:ext uri="{FF2B5EF4-FFF2-40B4-BE49-F238E27FC236}">
                <a16:creationId xmlns:a16="http://schemas.microsoft.com/office/drawing/2014/main" id="{7641FECF-39A6-1904-3A66-0FB730D0DCF9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281974" y="1266198"/>
            <a:ext cx="25773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유지보수성</a:t>
            </a:r>
            <a:endParaRPr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6" name="Google Shape;676;p42">
            <a:extLst>
              <a:ext uri="{FF2B5EF4-FFF2-40B4-BE49-F238E27FC236}">
                <a16:creationId xmlns:a16="http://schemas.microsoft.com/office/drawing/2014/main" id="{3379A844-7718-DF2B-B34F-0E593BDFF839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961452" y="1266198"/>
            <a:ext cx="2466900" cy="4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6. </a:t>
            </a:r>
            <a:r>
              <a:rPr lang="ko-KR" altLang="en-US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안정성</a:t>
            </a:r>
            <a:endParaRPr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7" name="Google Shape;677;p42">
            <a:extLst>
              <a:ext uri="{FF2B5EF4-FFF2-40B4-BE49-F238E27FC236}">
                <a16:creationId xmlns:a16="http://schemas.microsoft.com/office/drawing/2014/main" id="{7B3DC1ED-F4D8-CB78-4404-E1DCBA8D199A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961455" y="1673331"/>
            <a:ext cx="2469300" cy="3025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VR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환경에서 그래픽 요소를 성능 저하 없이 처리할 수 있는지 확인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VR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플레이어가 접속 중이며 플레이어가 상대 기물과 상호작용 중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VR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환경에서 이동 및 전투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결과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VR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환경에서 애니메이션 및 입력 처리를 안정적으로 처리함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82" name="Google Shape;682;p42">
            <a:extLst>
              <a:ext uri="{FF2B5EF4-FFF2-40B4-BE49-F238E27FC236}">
                <a16:creationId xmlns:a16="http://schemas.microsoft.com/office/drawing/2014/main" id="{BF184DDD-D172-5BD8-39C0-4D120F08163A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683" name="Google Shape;683;p42">
              <a:extLst>
                <a:ext uri="{FF2B5EF4-FFF2-40B4-BE49-F238E27FC236}">
                  <a16:creationId xmlns:a16="http://schemas.microsoft.com/office/drawing/2014/main" id="{F97A985A-651E-1E67-67EF-7ABA6D901DFE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84" name="Google Shape;684;p42">
              <a:extLst>
                <a:ext uri="{FF2B5EF4-FFF2-40B4-BE49-F238E27FC236}">
                  <a16:creationId xmlns:a16="http://schemas.microsoft.com/office/drawing/2014/main" id="{28B3CCEE-2DCD-B6FD-EF08-4023F2653241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85" name="Google Shape;685;p42">
              <a:extLst>
                <a:ext uri="{FF2B5EF4-FFF2-40B4-BE49-F238E27FC236}">
                  <a16:creationId xmlns:a16="http://schemas.microsoft.com/office/drawing/2014/main" id="{DBE9B0D2-BC28-F29F-4519-8DF741213C9B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5921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FCC99427-F4A3-1C20-20B9-25DF16F64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5">
            <a:extLst>
              <a:ext uri="{FF2B5EF4-FFF2-40B4-BE49-F238E27FC236}">
                <a16:creationId xmlns:a16="http://schemas.microsoft.com/office/drawing/2014/main" id="{5C502101-342B-CB8B-9FF1-E9E50DE58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 및 향후 계획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743" name="Google Shape;743;p45">
            <a:extLst>
              <a:ext uri="{FF2B5EF4-FFF2-40B4-BE49-F238E27FC236}">
                <a16:creationId xmlns:a16="http://schemas.microsoft.com/office/drawing/2014/main" id="{1326F855-76F0-EE97-1E1E-F76EF50E1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083131"/>
              </p:ext>
            </p:extLst>
          </p:nvPr>
        </p:nvGraphicFramePr>
        <p:xfrm>
          <a:off x="1106424" y="1501327"/>
          <a:ext cx="2999350" cy="2842525"/>
        </p:xfrm>
        <a:graphic>
          <a:graphicData uri="http://schemas.openxmlformats.org/drawingml/2006/table">
            <a:tbl>
              <a:tblPr>
                <a:noFill/>
                <a:tableStyleId>{7C1B3A87-1D1B-4301-83F1-CD98D74C3AF1}</a:tableStyleId>
              </a:tblPr>
              <a:tblGrid>
                <a:gridCol w="143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바탕" panose="02030604000101010101" pitchFamily="18" charset="-127"/>
                          <a:sym typeface="Bree Serif"/>
                        </a:rPr>
                        <a:t>목록</a:t>
                      </a:r>
                      <a:endParaRPr sz="20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바탕" panose="02030604000101010101" pitchFamily="18" charset="-127"/>
                        <a:sym typeface="Bree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바탕" panose="02030604000101010101" pitchFamily="18" charset="-127"/>
                          <a:sym typeface="Bree Serif"/>
                        </a:rPr>
                        <a:t>달성 여부</a:t>
                      </a:r>
                      <a:endParaRPr sz="20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바탕" panose="02030604000101010101" pitchFamily="18" charset="-127"/>
                        <a:sym typeface="Bree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WEB-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서버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연결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완료</a:t>
                      </a: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WEB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메시지 전송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완료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서버 메시지 처리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완료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이벤트 처리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완료</a:t>
                      </a: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WEB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UI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구현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완료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44" name="Google Shape;744;p45">
            <a:extLst>
              <a:ext uri="{FF2B5EF4-FFF2-40B4-BE49-F238E27FC236}">
                <a16:creationId xmlns:a16="http://schemas.microsoft.com/office/drawing/2014/main" id="{78531988-600C-17FC-C2C7-7911B8A5A7ED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745" name="Google Shape;745;p45">
              <a:extLst>
                <a:ext uri="{FF2B5EF4-FFF2-40B4-BE49-F238E27FC236}">
                  <a16:creationId xmlns:a16="http://schemas.microsoft.com/office/drawing/2014/main" id="{05A40769-73E3-6FA8-FE63-7274E9B435AA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46" name="Google Shape;746;p45">
              <a:extLst>
                <a:ext uri="{FF2B5EF4-FFF2-40B4-BE49-F238E27FC236}">
                  <a16:creationId xmlns:a16="http://schemas.microsoft.com/office/drawing/2014/main" id="{1A846EE6-0C7E-9374-B409-5BE36B8B6C06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47" name="Google Shape;747;p45">
              <a:extLst>
                <a:ext uri="{FF2B5EF4-FFF2-40B4-BE49-F238E27FC236}">
                  <a16:creationId xmlns:a16="http://schemas.microsoft.com/office/drawing/2014/main" id="{42AE1E0C-A973-F479-CC7C-A47A7E284651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815611-A84A-2808-EB60-8EC6DFB77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15828"/>
              </p:ext>
            </p:extLst>
          </p:nvPr>
        </p:nvGraphicFramePr>
        <p:xfrm>
          <a:off x="4311475" y="1501327"/>
          <a:ext cx="2999350" cy="2842525"/>
        </p:xfrm>
        <a:graphic>
          <a:graphicData uri="http://schemas.openxmlformats.org/drawingml/2006/table">
            <a:tbl>
              <a:tblPr>
                <a:noFill/>
                <a:tableStyleId>{7C1B3A87-1D1B-4301-83F1-CD98D74C3AF1}</a:tableStyleId>
              </a:tblPr>
              <a:tblGrid>
                <a:gridCol w="1431125">
                  <a:extLst>
                    <a:ext uri="{9D8B030D-6E8A-4147-A177-3AD203B41FA5}">
                      <a16:colId xmlns:a16="http://schemas.microsoft.com/office/drawing/2014/main" val="426350020"/>
                    </a:ext>
                  </a:extLst>
                </a:gridCol>
                <a:gridCol w="1568225">
                  <a:extLst>
                    <a:ext uri="{9D8B030D-6E8A-4147-A177-3AD203B41FA5}">
                      <a16:colId xmlns:a16="http://schemas.microsoft.com/office/drawing/2014/main" val="3166776072"/>
                    </a:ext>
                  </a:extLst>
                </a:gridCol>
              </a:tblGrid>
              <a:tr h="464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바탕" panose="02030604000101010101" pitchFamily="18" charset="-127"/>
                          <a:sym typeface="Bree Serif"/>
                        </a:rPr>
                        <a:t>목록</a:t>
                      </a:r>
                      <a:endParaRPr sz="20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바탕" panose="02030604000101010101" pitchFamily="18" charset="-127"/>
                        <a:sym typeface="Bree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lt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함초롬바탕" panose="02030604000101010101" pitchFamily="18" charset="-127"/>
                          <a:sym typeface="Bree Serif"/>
                        </a:rPr>
                        <a:t>달성 여부</a:t>
                      </a:r>
                      <a:endParaRPr sz="2000" dirty="0">
                        <a:solidFill>
                          <a:schemeClr val="lt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함초롬바탕" panose="02030604000101010101" pitchFamily="18" charset="-127"/>
                        <a:sym typeface="Bree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57767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VR-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서버 연결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완료</a:t>
                      </a: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329705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VR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메시지 전송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완료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730882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서버 메시지 처리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진행 중</a:t>
                      </a:r>
                      <a:endParaRPr lang="en-US" altLang="ko-KR"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174364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이벤트 처리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진행 중</a:t>
                      </a: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514780"/>
                  </a:ext>
                </a:extLst>
              </a:tr>
              <a:tr h="470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VR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 맵 구현</a:t>
                      </a:r>
                      <a:endParaRPr sz="1200" b="1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Raleway"/>
                          <a:sym typeface="Raleway"/>
                        </a:rPr>
                        <a:t>완료</a:t>
                      </a:r>
                      <a:endParaRPr sz="1200" dirty="0">
                        <a:solidFill>
                          <a:schemeClr val="dk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540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48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7915C1A3-49CA-470D-9BD4-D45FE8845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2A51247C-5291-2356-295C-7206A1A6C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C7E30113-DBCE-3308-56E5-29D485F54708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116FD972-8A63-1D01-90DC-9C29C1406DAB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828BE8BE-2C09-1953-44EE-1A285069C40B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CB47B0C8-C2EE-0282-B231-285D85500ADE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89ADC66A-2310-A753-70CD-F846CBCD17F5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3A235182-0C6D-AA14-CCAF-63815B67EBB8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287B5BD5-AAFA-70D6-D2D1-1687817FC43F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84A97E65-8177-C165-D6EC-61D84C7DBB4E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AD05A2D2-E578-161F-C3BE-2042F45217A3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9F2A87E9-7072-F128-317F-B56962B7570D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0F175040-78C6-A073-F825-72DA53F2DC4A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76227CCF-5328-555E-C28F-A270FFE6CBA7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A51C7F0B-1241-9F7E-9DAC-2C4726835765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D21ADE13-1EBB-F60F-1300-36E4325002A0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FADCCD32-3570-CC5A-0EAE-3C32C2498640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no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" name="Picture 2" descr="비치 발리볼 팀 나무 일러스트 바다 사람 어린이 집 캐릭터, 바닷가, 배구, 만화 스타일 PNG 일러스트 및 PSD 이미지 무료  다운로드 - Pngtree">
            <a:extLst>
              <a:ext uri="{FF2B5EF4-FFF2-40B4-BE49-F238E27FC236}">
                <a16:creationId xmlns:a16="http://schemas.microsoft.com/office/drawing/2014/main" id="{27B3858B-F459-B66A-5495-485DF4EC9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298" y="1317232"/>
            <a:ext cx="3599641" cy="359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0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386BA915-5B3F-43CD-4FF4-AB287615B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AA93297E-25E8-5546-AF83-5F50F6FF92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1305EDAD-E5F9-76F5-0D3F-F2A4276FBBFE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08E6A45E-5C91-AD65-F0F7-1C93A36299BA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45474035-324B-E0CD-8F39-E79664D73A54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03C7C2E6-A2F4-C67C-3C71-46EE3490D736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6226B80E-9B91-E6B1-E0E3-45B1DD99A36B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  <a:solidFill>
            <a:schemeClr val="tx1"/>
          </a:solidFill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80C46969-4198-F5C3-8427-FD5A30F3C45D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1D85FFC0-DE07-FA13-954E-FCE927B5F962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49AC3A8A-7B94-BD47-CB6D-1AE60C487A11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E1C448FD-66BA-5012-1B0E-6EE9567B1862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4CAFEFA6-A531-C17E-1CC3-EBA126E2727A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B2671DBE-FBE0-39EE-B3B3-EFAC450B5F0B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BF9F2667-BF62-6451-7FEF-3B078F007F0F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6C6E4104-F424-5B49-3F09-A8AAFBFA7800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68AF431F-8CE9-F0F4-5014-2B2E964C3014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DC80BD04-EDF6-245A-0EEA-444229537A2C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grp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4" name="그림 3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B22A85AA-E0CD-6DB1-8D97-768792F3F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06" y="1979623"/>
            <a:ext cx="1610696" cy="1610696"/>
          </a:xfrm>
          <a:prstGeom prst="rect">
            <a:avLst/>
          </a:prstGeom>
        </p:spPr>
      </p:pic>
      <p:pic>
        <p:nvPicPr>
          <p:cNvPr id="8" name="그림 7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3481E145-3E7F-BBF6-BDED-0AD2FF616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92" y="1212029"/>
            <a:ext cx="1610696" cy="1610696"/>
          </a:xfrm>
          <a:prstGeom prst="rect">
            <a:avLst/>
          </a:prstGeom>
        </p:spPr>
      </p:pic>
      <p:pic>
        <p:nvPicPr>
          <p:cNvPr id="9" name="그림 8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22205A42-CCBE-2DD7-03DE-3FC8BC82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92" y="3087779"/>
            <a:ext cx="1610696" cy="1610696"/>
          </a:xfrm>
          <a:prstGeom prst="rect">
            <a:avLst/>
          </a:prstGeom>
        </p:spPr>
      </p:pic>
      <p:pic>
        <p:nvPicPr>
          <p:cNvPr id="10" name="그림 9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D30E4291-DBDF-129C-16FA-E42822FE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20" y="1210732"/>
            <a:ext cx="1610696" cy="1610696"/>
          </a:xfrm>
          <a:prstGeom prst="rect">
            <a:avLst/>
          </a:prstGeom>
        </p:spPr>
      </p:pic>
      <p:pic>
        <p:nvPicPr>
          <p:cNvPr id="11" name="그림 10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38E5B7D2-91AD-1F7C-7065-1DD312964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29" y="3087779"/>
            <a:ext cx="1610696" cy="1610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3B381B-06BD-80F3-6AF7-74DD4BDD0B9A}"/>
              </a:ext>
            </a:extLst>
          </p:cNvPr>
          <p:cNvSpPr txBox="1"/>
          <p:nvPr/>
        </p:nvSpPr>
        <p:spPr>
          <a:xfrm>
            <a:off x="342138" y="12107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EFA9C-C156-036C-7815-71CE175D0F31}"/>
              </a:ext>
            </a:extLst>
          </p:cNvPr>
          <p:cNvSpPr txBox="1"/>
          <p:nvPr/>
        </p:nvSpPr>
        <p:spPr>
          <a:xfrm>
            <a:off x="5277966" y="1190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FF31F-1A35-013C-6008-02A578C702B9}"/>
              </a:ext>
            </a:extLst>
          </p:cNvPr>
          <p:cNvSpPr txBox="1"/>
          <p:nvPr/>
        </p:nvSpPr>
        <p:spPr>
          <a:xfrm>
            <a:off x="471508" y="301036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1A628-14A0-C072-09C7-F8FDCDC3AEAC}"/>
              </a:ext>
            </a:extLst>
          </p:cNvPr>
          <p:cNvSpPr txBox="1"/>
          <p:nvPr/>
        </p:nvSpPr>
        <p:spPr>
          <a:xfrm>
            <a:off x="5416870" y="3013853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BECC1C-63B5-0295-7B67-16EDBE768F8E}"/>
              </a:ext>
            </a:extLst>
          </p:cNvPr>
          <p:cNvSpPr txBox="1"/>
          <p:nvPr/>
        </p:nvSpPr>
        <p:spPr>
          <a:xfrm>
            <a:off x="3447016" y="1601592"/>
            <a:ext cx="9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94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D499847A-2173-A720-0533-F49B17F94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E06F91A1-4519-8C01-2A52-6A42725282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ED47CACD-12CB-6D6D-AA82-74DB83B3B4D0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8A9D124A-39A3-7293-0B27-E14C0B5A48E9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2FFAAB44-27D1-2D5F-0E1B-C6C31D76E07E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96DBFF90-653C-E220-7B57-5DDEBAB35FF8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9327CD6E-1952-0869-81AE-1DFCF1FB0929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  <a:solidFill>
            <a:schemeClr val="dk1"/>
          </a:solidFill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D3E20CB8-2E03-6297-5E7E-C0F9D61EB0C9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5C120744-7301-9F81-14FA-DDEB80AAAB03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6813C852-6596-1265-B6D2-11D0C25D3EAE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DEEDDB87-8C51-EDEF-421F-7D008103B2AE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8398E27F-7F0A-D11F-3DA2-839FA64FDB32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86184609-3C49-2E8B-DF87-122C0E15069E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38197663-4819-A44C-69F8-A48400687F91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9168A2CA-4984-8971-9723-FDB6F32FD82F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9986030A-016A-4CB1-3F52-8F77E8FEEAB7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06851AE2-EF9B-0B58-668F-CECD716547FF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grp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4" name="그림 3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C22A74D9-7BDE-3FDE-8ECA-AD6E72BA4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06" y="1979623"/>
            <a:ext cx="1610696" cy="1610696"/>
          </a:xfrm>
          <a:prstGeom prst="rect">
            <a:avLst/>
          </a:prstGeom>
        </p:spPr>
      </p:pic>
      <p:pic>
        <p:nvPicPr>
          <p:cNvPr id="9" name="그림 8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C6ACBF52-AAD7-3273-B76D-0D059F7F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92" y="3087779"/>
            <a:ext cx="1610696" cy="1610696"/>
          </a:xfrm>
          <a:prstGeom prst="rect">
            <a:avLst/>
          </a:prstGeom>
        </p:spPr>
      </p:pic>
      <p:pic>
        <p:nvPicPr>
          <p:cNvPr id="10" name="그림 9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75C32A5E-F06B-34BF-E59C-87181FDE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20" y="1210732"/>
            <a:ext cx="1610696" cy="1610696"/>
          </a:xfrm>
          <a:prstGeom prst="rect">
            <a:avLst/>
          </a:prstGeom>
        </p:spPr>
      </p:pic>
      <p:pic>
        <p:nvPicPr>
          <p:cNvPr id="11" name="그림 10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91A6A8B8-E0E9-5307-BF98-EA968F1E5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29" y="3087779"/>
            <a:ext cx="1610696" cy="1610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E74A7B-F8F5-05EC-ABDA-324A89596DA4}"/>
              </a:ext>
            </a:extLst>
          </p:cNvPr>
          <p:cNvSpPr txBox="1"/>
          <p:nvPr/>
        </p:nvSpPr>
        <p:spPr>
          <a:xfrm>
            <a:off x="342138" y="12107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0061E-9023-9ED5-CBA6-FAC005261269}"/>
              </a:ext>
            </a:extLst>
          </p:cNvPr>
          <p:cNvSpPr txBox="1"/>
          <p:nvPr/>
        </p:nvSpPr>
        <p:spPr>
          <a:xfrm>
            <a:off x="5277966" y="1190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4C9F68-203E-DB34-03FD-6D738301658E}"/>
              </a:ext>
            </a:extLst>
          </p:cNvPr>
          <p:cNvSpPr txBox="1"/>
          <p:nvPr/>
        </p:nvSpPr>
        <p:spPr>
          <a:xfrm>
            <a:off x="471508" y="301036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FF9E0-3A43-FF9B-EFCD-38F21A87B2DF}"/>
              </a:ext>
            </a:extLst>
          </p:cNvPr>
          <p:cNvSpPr txBox="1"/>
          <p:nvPr/>
        </p:nvSpPr>
        <p:spPr>
          <a:xfrm>
            <a:off x="5416870" y="3013853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EC8DF8-33F7-F9D6-A684-B8042EC0B0D0}"/>
              </a:ext>
            </a:extLst>
          </p:cNvPr>
          <p:cNvSpPr txBox="1"/>
          <p:nvPr/>
        </p:nvSpPr>
        <p:spPr>
          <a:xfrm>
            <a:off x="3447016" y="1601592"/>
            <a:ext cx="9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체스 말, 보드게임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B770B576-420C-85EC-2765-E2CAD7F6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91" y="1214315"/>
            <a:ext cx="1610697" cy="1610697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9746A1EF-D302-5466-3FA4-8A48D579E0A3}"/>
              </a:ext>
            </a:extLst>
          </p:cNvPr>
          <p:cNvSpPr/>
          <p:nvPr/>
        </p:nvSpPr>
        <p:spPr>
          <a:xfrm>
            <a:off x="2696547" y="2065927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C61B8-14CC-8132-39DF-17FEDBBAF148}"/>
              </a:ext>
            </a:extLst>
          </p:cNvPr>
          <p:cNvSpPr txBox="1"/>
          <p:nvPr/>
        </p:nvSpPr>
        <p:spPr>
          <a:xfrm>
            <a:off x="2797695" y="182573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E4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05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233D548F-580C-20BD-C0C2-98994100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A8EDD690-F8ED-2DAF-D2E6-C02C08E02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B6E9C034-CF55-C0C8-E749-F29ED6310B78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10B1237D-D39F-FBBA-5F3A-B89D4F50423B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1CD55E14-1069-9C79-4205-0A89B7953880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5B2BED77-A6AB-80E5-FA82-5CB6614E988D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20E8B069-F4E0-4A19-1196-58AB7E1BCA9C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  <a:solidFill>
            <a:schemeClr val="dk1"/>
          </a:solidFill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3825A159-6DF7-06E1-974C-5FFAFA100818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CF02D5B5-1914-F9FF-0FD1-9756CA8628FF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95F24790-269F-764C-0896-62FFC73FC93C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3D0EB9DB-6AEB-9800-14FB-B83923C00214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1ECE4F81-94AE-CCDA-65A2-B9AAD835EF1A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62AEF077-8CBE-5E1A-7487-C58BD695B570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FE3F0812-9B7A-6C91-EE57-8BBFD1B3DB10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DB926287-BA7E-88F7-6307-2F302659180B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72168E30-3254-8DE9-BDA3-A3A01D1BAF26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8F92B709-2E0A-0511-BEAE-78CE544F62F6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grp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4" name="그림 3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4B747950-3779-984F-9A19-52760872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06" y="1979623"/>
            <a:ext cx="1610696" cy="1610696"/>
          </a:xfrm>
          <a:prstGeom prst="rect">
            <a:avLst/>
          </a:prstGeom>
        </p:spPr>
      </p:pic>
      <p:pic>
        <p:nvPicPr>
          <p:cNvPr id="9" name="그림 8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7117BC51-E443-F4FB-ED5F-A61A1DD9C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92" y="3087779"/>
            <a:ext cx="1610696" cy="1610696"/>
          </a:xfrm>
          <a:prstGeom prst="rect">
            <a:avLst/>
          </a:prstGeom>
        </p:spPr>
      </p:pic>
      <p:pic>
        <p:nvPicPr>
          <p:cNvPr id="10" name="그림 9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40FFD072-CC83-07C9-23BD-78E699B2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20" y="1210732"/>
            <a:ext cx="1610696" cy="1610696"/>
          </a:xfrm>
          <a:prstGeom prst="rect">
            <a:avLst/>
          </a:prstGeom>
        </p:spPr>
      </p:pic>
      <p:pic>
        <p:nvPicPr>
          <p:cNvPr id="11" name="그림 10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7DD3DF77-C17B-8474-17CF-1EB26225D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29" y="3087779"/>
            <a:ext cx="1610696" cy="1610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4C7413-5FF5-6B16-D410-C1EAAFFACF11}"/>
              </a:ext>
            </a:extLst>
          </p:cNvPr>
          <p:cNvSpPr txBox="1"/>
          <p:nvPr/>
        </p:nvSpPr>
        <p:spPr>
          <a:xfrm>
            <a:off x="342138" y="12107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76D0B-3B17-6BE3-C4F5-936506599729}"/>
              </a:ext>
            </a:extLst>
          </p:cNvPr>
          <p:cNvSpPr txBox="1"/>
          <p:nvPr/>
        </p:nvSpPr>
        <p:spPr>
          <a:xfrm>
            <a:off x="5277966" y="1190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68956-F6C6-D70D-4A29-8107C5C16BD8}"/>
              </a:ext>
            </a:extLst>
          </p:cNvPr>
          <p:cNvSpPr txBox="1"/>
          <p:nvPr/>
        </p:nvSpPr>
        <p:spPr>
          <a:xfrm>
            <a:off x="471508" y="301036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A8F85-3904-C6B0-040B-CF46682D845B}"/>
              </a:ext>
            </a:extLst>
          </p:cNvPr>
          <p:cNvSpPr txBox="1"/>
          <p:nvPr/>
        </p:nvSpPr>
        <p:spPr>
          <a:xfrm>
            <a:off x="5416870" y="3013853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D5C609-FBF0-B991-283C-21694A30DE46}"/>
              </a:ext>
            </a:extLst>
          </p:cNvPr>
          <p:cNvSpPr txBox="1"/>
          <p:nvPr/>
        </p:nvSpPr>
        <p:spPr>
          <a:xfrm>
            <a:off x="3447016" y="1601592"/>
            <a:ext cx="9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체스 말, 보드게임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F6CD6832-1AF8-2259-7C53-D7E8F0555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91" y="1214315"/>
            <a:ext cx="1610697" cy="1610697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642FAFBA-9A60-DC09-4552-56B6EF98F754}"/>
              </a:ext>
            </a:extLst>
          </p:cNvPr>
          <p:cNvSpPr/>
          <p:nvPr/>
        </p:nvSpPr>
        <p:spPr>
          <a:xfrm>
            <a:off x="2696547" y="2065927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2F66DA-9075-B788-1B0F-55CFB0823CDC}"/>
              </a:ext>
            </a:extLst>
          </p:cNvPr>
          <p:cNvSpPr txBox="1"/>
          <p:nvPr/>
        </p:nvSpPr>
        <p:spPr>
          <a:xfrm>
            <a:off x="2797695" y="182573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E4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CAC29C7D-20A6-B970-BC6A-D7583C7FF534}"/>
              </a:ext>
            </a:extLst>
          </p:cNvPr>
          <p:cNvSpPr/>
          <p:nvPr/>
        </p:nvSpPr>
        <p:spPr>
          <a:xfrm rot="10800000">
            <a:off x="2682946" y="3205860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EDA5E-03A2-B0FD-6839-E2D0C7C67EBB}"/>
              </a:ext>
            </a:extLst>
          </p:cNvPr>
          <p:cNvSpPr txBox="1"/>
          <p:nvPr/>
        </p:nvSpPr>
        <p:spPr>
          <a:xfrm>
            <a:off x="2861194" y="2967293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E4?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987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4560485F-E843-CE39-2FAE-A7402D927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55B143A6-7512-E5BC-81F6-57DC4E70A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B3507FCF-C7DB-4FAF-F3F7-F7F1809FC004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10798307-AF50-B045-50CB-844501BB02B2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EDA17B87-8BD4-99EA-0D48-4FBB9E06CA20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33DB6FF2-7EA3-E427-43DC-418589841899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2800A885-A1DC-A933-E1CB-5A0C85FC6627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  <a:solidFill>
            <a:schemeClr val="dk1"/>
          </a:solidFill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3FE1A514-A86F-4E86-67CC-5A0A20E603B9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0D789BD5-C676-1D4F-2A03-FFC8B229B062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36491314-C701-B4F6-415D-48BBABEE5D33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108FC697-D0A1-883D-9431-CCEFDA1F5077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533520FC-A0A0-3BC2-7F7B-DD6CD2F89A8B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4504F7E1-FDC6-57BB-4DE5-C6E9D38E2EC3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1CB6FCF6-19B0-CD32-4909-C473831C9509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BB8A2470-85E4-8D65-03F6-85609B85786D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DBBA37C1-A5B0-4487-7D2E-DDAA4DDEE121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5C807526-1623-F4B0-F262-8D081B8D016B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grp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4" name="그림 3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78FBAE70-0E6F-D118-5E7C-A26567389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06" y="1979623"/>
            <a:ext cx="1610696" cy="1610696"/>
          </a:xfrm>
          <a:prstGeom prst="rect">
            <a:avLst/>
          </a:prstGeom>
        </p:spPr>
      </p:pic>
      <p:pic>
        <p:nvPicPr>
          <p:cNvPr id="10" name="그림 9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0D0A791E-DC40-5A89-07C1-403D50BA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20" y="1210732"/>
            <a:ext cx="1610696" cy="1610696"/>
          </a:xfrm>
          <a:prstGeom prst="rect">
            <a:avLst/>
          </a:prstGeom>
        </p:spPr>
      </p:pic>
      <p:pic>
        <p:nvPicPr>
          <p:cNvPr id="11" name="그림 10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C6E4B2DF-7ADC-8161-AFFF-35E3631C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29" y="3087779"/>
            <a:ext cx="1610696" cy="1610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006999-8A47-A537-BD1A-B0722B2321BA}"/>
              </a:ext>
            </a:extLst>
          </p:cNvPr>
          <p:cNvSpPr txBox="1"/>
          <p:nvPr/>
        </p:nvSpPr>
        <p:spPr>
          <a:xfrm>
            <a:off x="342138" y="12107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4569E-B3DC-34F4-1F45-71E9808D90DE}"/>
              </a:ext>
            </a:extLst>
          </p:cNvPr>
          <p:cNvSpPr txBox="1"/>
          <p:nvPr/>
        </p:nvSpPr>
        <p:spPr>
          <a:xfrm>
            <a:off x="5277966" y="1190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8D09F-9824-52BD-1FE6-F059A6FC313F}"/>
              </a:ext>
            </a:extLst>
          </p:cNvPr>
          <p:cNvSpPr txBox="1"/>
          <p:nvPr/>
        </p:nvSpPr>
        <p:spPr>
          <a:xfrm>
            <a:off x="471508" y="301036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F9A98-2F71-C478-5302-7585F915672F}"/>
              </a:ext>
            </a:extLst>
          </p:cNvPr>
          <p:cNvSpPr txBox="1"/>
          <p:nvPr/>
        </p:nvSpPr>
        <p:spPr>
          <a:xfrm>
            <a:off x="5416870" y="3013853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C4C8C5-9C30-B35A-4468-82412E322963}"/>
              </a:ext>
            </a:extLst>
          </p:cNvPr>
          <p:cNvSpPr txBox="1"/>
          <p:nvPr/>
        </p:nvSpPr>
        <p:spPr>
          <a:xfrm>
            <a:off x="3447016" y="1601592"/>
            <a:ext cx="9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체스 말, 보드게임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8465AA7A-B971-253B-0291-A5BA0D6A2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91" y="1214315"/>
            <a:ext cx="1610697" cy="1610697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E145B1B6-F218-A130-6457-7443CD842933}"/>
              </a:ext>
            </a:extLst>
          </p:cNvPr>
          <p:cNvSpPr/>
          <p:nvPr/>
        </p:nvSpPr>
        <p:spPr>
          <a:xfrm>
            <a:off x="2680589" y="3114643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00FC88-E410-67F7-393B-280E7EC58505}"/>
              </a:ext>
            </a:extLst>
          </p:cNvPr>
          <p:cNvSpPr txBox="1"/>
          <p:nvPr/>
        </p:nvSpPr>
        <p:spPr>
          <a:xfrm>
            <a:off x="2781737" y="287445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E3!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6668213F-6DC0-9B1A-C909-4E0A9D1A1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35" y="3083532"/>
            <a:ext cx="1611813" cy="16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6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54">
          <a:extLst>
            <a:ext uri="{FF2B5EF4-FFF2-40B4-BE49-F238E27FC236}">
              <a16:creationId xmlns:a16="http://schemas.microsoft.com/office/drawing/2014/main" id="{18743137-CC34-5D35-7CD6-11C99895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>
            <a:extLst>
              <a:ext uri="{FF2B5EF4-FFF2-40B4-BE49-F238E27FC236}">
                <a16:creationId xmlns:a16="http://schemas.microsoft.com/office/drawing/2014/main" id="{883E8B69-FCB9-BA88-14DF-8E064C53B6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방식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0" name="Google Shape;560;p36">
            <a:extLst>
              <a:ext uri="{FF2B5EF4-FFF2-40B4-BE49-F238E27FC236}">
                <a16:creationId xmlns:a16="http://schemas.microsoft.com/office/drawing/2014/main" id="{AE28EB43-2FE4-6B23-9426-3F7CCDCF43D0}"/>
              </a:ext>
            </a:extLst>
          </p:cNvPr>
          <p:cNvGrpSpPr/>
          <p:nvPr/>
        </p:nvGrpSpPr>
        <p:grpSpPr>
          <a:xfrm>
            <a:off x="7310825" y="693100"/>
            <a:ext cx="993491" cy="233100"/>
            <a:chOff x="713225" y="306550"/>
            <a:chExt cx="993491" cy="233100"/>
          </a:xfrm>
        </p:grpSpPr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E85CEE4C-07ED-E9FC-8535-7EFFFED2D21B}"/>
                </a:ext>
              </a:extLst>
            </p:cNvPr>
            <p:cNvSpPr/>
            <p:nvPr/>
          </p:nvSpPr>
          <p:spPr>
            <a:xfrm>
              <a:off x="1473616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2" name="Google Shape;562;p36">
              <a:extLst>
                <a:ext uri="{FF2B5EF4-FFF2-40B4-BE49-F238E27FC236}">
                  <a16:creationId xmlns:a16="http://schemas.microsoft.com/office/drawing/2014/main" id="{5B3BDE1B-E101-C2AE-7DD8-B49BE54EEFDE}"/>
                </a:ext>
              </a:extLst>
            </p:cNvPr>
            <p:cNvSpPr/>
            <p:nvPr/>
          </p:nvSpPr>
          <p:spPr>
            <a:xfrm>
              <a:off x="1093421" y="306550"/>
              <a:ext cx="233100" cy="233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3" name="Google Shape;563;p36">
              <a:extLst>
                <a:ext uri="{FF2B5EF4-FFF2-40B4-BE49-F238E27FC236}">
                  <a16:creationId xmlns:a16="http://schemas.microsoft.com/office/drawing/2014/main" id="{E0EAC74A-3076-4A57-6684-C954F7450F71}"/>
                </a:ext>
              </a:extLst>
            </p:cNvPr>
            <p:cNvSpPr/>
            <p:nvPr/>
          </p:nvSpPr>
          <p:spPr>
            <a:xfrm>
              <a:off x="713225" y="306550"/>
              <a:ext cx="2331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64" name="Google Shape;564;p36">
            <a:extLst>
              <a:ext uri="{FF2B5EF4-FFF2-40B4-BE49-F238E27FC236}">
                <a16:creationId xmlns:a16="http://schemas.microsoft.com/office/drawing/2014/main" id="{084891AA-E519-B741-DCEE-48CDD339F68B}"/>
              </a:ext>
            </a:extLst>
          </p:cNvPr>
          <p:cNvGrpSpPr/>
          <p:nvPr/>
        </p:nvGrpSpPr>
        <p:grpSpPr>
          <a:xfrm>
            <a:off x="7869893" y="2065927"/>
            <a:ext cx="1121762" cy="3142688"/>
            <a:chOff x="6379838" y="3729675"/>
            <a:chExt cx="598050" cy="1675475"/>
          </a:xfrm>
          <a:solidFill>
            <a:schemeClr val="dk1"/>
          </a:solidFill>
        </p:grpSpPr>
        <p:sp>
          <p:nvSpPr>
            <p:cNvPr id="565" name="Google Shape;565;p36">
              <a:extLst>
                <a:ext uri="{FF2B5EF4-FFF2-40B4-BE49-F238E27FC236}">
                  <a16:creationId xmlns:a16="http://schemas.microsoft.com/office/drawing/2014/main" id="{DF7AD754-F7EE-82C3-8EA3-6AD9022A5739}"/>
                </a:ext>
              </a:extLst>
            </p:cNvPr>
            <p:cNvSpPr/>
            <p:nvPr/>
          </p:nvSpPr>
          <p:spPr>
            <a:xfrm>
              <a:off x="6534488" y="3729675"/>
              <a:ext cx="268225" cy="311600"/>
            </a:xfrm>
            <a:custGeom>
              <a:avLst/>
              <a:gdLst/>
              <a:ahLst/>
              <a:cxnLst/>
              <a:rect l="l" t="t" r="r" b="b"/>
              <a:pathLst>
                <a:path w="10729" h="12464" extrusionOk="0">
                  <a:moveTo>
                    <a:pt x="3630" y="1"/>
                  </a:moveTo>
                  <a:lnTo>
                    <a:pt x="3630" y="3470"/>
                  </a:lnTo>
                  <a:lnTo>
                    <a:pt x="0" y="3470"/>
                  </a:lnTo>
                  <a:lnTo>
                    <a:pt x="0" y="7236"/>
                  </a:lnTo>
                  <a:lnTo>
                    <a:pt x="3630" y="7236"/>
                  </a:lnTo>
                  <a:lnTo>
                    <a:pt x="3630" y="12463"/>
                  </a:lnTo>
                  <a:lnTo>
                    <a:pt x="7236" y="12463"/>
                  </a:lnTo>
                  <a:lnTo>
                    <a:pt x="7236" y="7236"/>
                  </a:lnTo>
                  <a:lnTo>
                    <a:pt x="10728" y="7236"/>
                  </a:lnTo>
                  <a:lnTo>
                    <a:pt x="10728" y="3470"/>
                  </a:lnTo>
                  <a:lnTo>
                    <a:pt x="7236" y="3470"/>
                  </a:lnTo>
                  <a:lnTo>
                    <a:pt x="7236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6" name="Google Shape;566;p36">
              <a:extLst>
                <a:ext uri="{FF2B5EF4-FFF2-40B4-BE49-F238E27FC236}">
                  <a16:creationId xmlns:a16="http://schemas.microsoft.com/office/drawing/2014/main" id="{5E3ED882-7200-09BE-4A6C-C96F77FC811B}"/>
                </a:ext>
              </a:extLst>
            </p:cNvPr>
            <p:cNvSpPr/>
            <p:nvPr/>
          </p:nvSpPr>
          <p:spPr>
            <a:xfrm>
              <a:off x="6495113" y="4335700"/>
              <a:ext cx="367500" cy="843975"/>
            </a:xfrm>
            <a:custGeom>
              <a:avLst/>
              <a:gdLst/>
              <a:ahLst/>
              <a:cxnLst/>
              <a:rect l="l" t="t" r="r" b="b"/>
              <a:pathLst>
                <a:path w="14700" h="33759" extrusionOk="0">
                  <a:moveTo>
                    <a:pt x="10637" y="0"/>
                  </a:moveTo>
                  <a:lnTo>
                    <a:pt x="3310" y="365"/>
                  </a:lnTo>
                  <a:lnTo>
                    <a:pt x="0" y="31636"/>
                  </a:lnTo>
                  <a:lnTo>
                    <a:pt x="14700" y="33759"/>
                  </a:lnTo>
                  <a:cubicBezTo>
                    <a:pt x="14700" y="33759"/>
                    <a:pt x="10751" y="2260"/>
                    <a:pt x="1063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7" name="Google Shape;567;p36">
              <a:extLst>
                <a:ext uri="{FF2B5EF4-FFF2-40B4-BE49-F238E27FC236}">
                  <a16:creationId xmlns:a16="http://schemas.microsoft.com/office/drawing/2014/main" id="{0AA9668A-6CDE-1C35-8B8A-2DBE7DB0DD2F}"/>
                </a:ext>
              </a:extLst>
            </p:cNvPr>
            <p:cNvSpPr/>
            <p:nvPr/>
          </p:nvSpPr>
          <p:spPr>
            <a:xfrm>
              <a:off x="6503663" y="4069200"/>
              <a:ext cx="329850" cy="275650"/>
            </a:xfrm>
            <a:custGeom>
              <a:avLst/>
              <a:gdLst/>
              <a:ahLst/>
              <a:cxnLst/>
              <a:rect l="l" t="t" r="r" b="b"/>
              <a:pathLst>
                <a:path w="13194" h="11026" extrusionOk="0">
                  <a:moveTo>
                    <a:pt x="1804" y="1"/>
                  </a:moveTo>
                  <a:lnTo>
                    <a:pt x="1" y="2557"/>
                  </a:lnTo>
                  <a:cubicBezTo>
                    <a:pt x="1667" y="4543"/>
                    <a:pt x="2580" y="7465"/>
                    <a:pt x="2968" y="11025"/>
                  </a:cubicBezTo>
                  <a:lnTo>
                    <a:pt x="10295" y="10660"/>
                  </a:lnTo>
                  <a:cubicBezTo>
                    <a:pt x="10615" y="6301"/>
                    <a:pt x="13194" y="2557"/>
                    <a:pt x="13194" y="2557"/>
                  </a:cubicBezTo>
                  <a:lnTo>
                    <a:pt x="13194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8" name="Google Shape;568;p36">
              <a:extLst>
                <a:ext uri="{FF2B5EF4-FFF2-40B4-BE49-F238E27FC236}">
                  <a16:creationId xmlns:a16="http://schemas.microsoft.com/office/drawing/2014/main" id="{1ACF2127-CB36-7E08-DACB-E8F848291AFE}"/>
                </a:ext>
              </a:extLst>
            </p:cNvPr>
            <p:cNvSpPr/>
            <p:nvPr/>
          </p:nvSpPr>
          <p:spPr>
            <a:xfrm>
              <a:off x="6379838" y="5094075"/>
              <a:ext cx="598050" cy="311075"/>
            </a:xfrm>
            <a:custGeom>
              <a:avLst/>
              <a:gdLst/>
              <a:ahLst/>
              <a:cxnLst/>
              <a:rect l="l" t="t" r="r" b="b"/>
              <a:pathLst>
                <a:path w="23922" h="12443" extrusionOk="0">
                  <a:moveTo>
                    <a:pt x="4840" y="0"/>
                  </a:moveTo>
                  <a:lnTo>
                    <a:pt x="1302" y="2146"/>
                  </a:lnTo>
                  <a:lnTo>
                    <a:pt x="1302" y="7373"/>
                  </a:lnTo>
                  <a:cubicBezTo>
                    <a:pt x="571" y="7373"/>
                    <a:pt x="1" y="7943"/>
                    <a:pt x="1" y="8628"/>
                  </a:cubicBezTo>
                  <a:lnTo>
                    <a:pt x="1" y="11184"/>
                  </a:lnTo>
                  <a:cubicBezTo>
                    <a:pt x="4028" y="12008"/>
                    <a:pt x="8068" y="12443"/>
                    <a:pt x="12122" y="12443"/>
                  </a:cubicBezTo>
                  <a:cubicBezTo>
                    <a:pt x="16040" y="12443"/>
                    <a:pt x="19973" y="12037"/>
                    <a:pt x="23922" y="11184"/>
                  </a:cubicBezTo>
                  <a:lnTo>
                    <a:pt x="23922" y="8628"/>
                  </a:lnTo>
                  <a:cubicBezTo>
                    <a:pt x="23922" y="7943"/>
                    <a:pt x="23328" y="7373"/>
                    <a:pt x="22621" y="7373"/>
                  </a:cubicBezTo>
                  <a:lnTo>
                    <a:pt x="22621" y="2146"/>
                  </a:lnTo>
                  <a:lnTo>
                    <a:pt x="1908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69" name="Google Shape;569;p36">
              <a:extLst>
                <a:ext uri="{FF2B5EF4-FFF2-40B4-BE49-F238E27FC236}">
                  <a16:creationId xmlns:a16="http://schemas.microsoft.com/office/drawing/2014/main" id="{8D0B2554-5AFD-7F83-1B47-131D9BBB2131}"/>
                </a:ext>
              </a:extLst>
            </p:cNvPr>
            <p:cNvSpPr/>
            <p:nvPr/>
          </p:nvSpPr>
          <p:spPr>
            <a:xfrm>
              <a:off x="6495113" y="4030975"/>
              <a:ext cx="349825" cy="102175"/>
            </a:xfrm>
            <a:custGeom>
              <a:avLst/>
              <a:gdLst/>
              <a:ahLst/>
              <a:cxnLst/>
              <a:rect l="l" t="t" r="r" b="b"/>
              <a:pathLst>
                <a:path w="13993" h="4087" extrusionOk="0">
                  <a:moveTo>
                    <a:pt x="0" y="1"/>
                  </a:moveTo>
                  <a:lnTo>
                    <a:pt x="0" y="4086"/>
                  </a:lnTo>
                  <a:lnTo>
                    <a:pt x="13992" y="4086"/>
                  </a:lnTo>
                  <a:lnTo>
                    <a:pt x="139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0" name="Google Shape;570;p36">
              <a:extLst>
                <a:ext uri="{FF2B5EF4-FFF2-40B4-BE49-F238E27FC236}">
                  <a16:creationId xmlns:a16="http://schemas.microsoft.com/office/drawing/2014/main" id="{2865D3F5-FBFE-213A-8E41-26143A5C32AE}"/>
                </a:ext>
              </a:extLst>
            </p:cNvPr>
            <p:cNvSpPr/>
            <p:nvPr/>
          </p:nvSpPr>
          <p:spPr>
            <a:xfrm>
              <a:off x="6539613" y="446637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37" y="0"/>
                  </a:moveTo>
                  <a:cubicBezTo>
                    <a:pt x="412" y="0"/>
                    <a:pt x="1" y="411"/>
                    <a:pt x="1" y="913"/>
                  </a:cubicBezTo>
                  <a:lnTo>
                    <a:pt x="1" y="1005"/>
                  </a:lnTo>
                  <a:cubicBezTo>
                    <a:pt x="1" y="1530"/>
                    <a:pt x="412" y="1940"/>
                    <a:pt x="937" y="1940"/>
                  </a:cubicBezTo>
                  <a:lnTo>
                    <a:pt x="9679" y="1940"/>
                  </a:lnTo>
                  <a:cubicBezTo>
                    <a:pt x="10181" y="1940"/>
                    <a:pt x="10592" y="1530"/>
                    <a:pt x="10592" y="1005"/>
                  </a:cubicBezTo>
                  <a:lnTo>
                    <a:pt x="10592" y="913"/>
                  </a:lnTo>
                  <a:cubicBezTo>
                    <a:pt x="10592" y="411"/>
                    <a:pt x="10181" y="0"/>
                    <a:pt x="967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1" name="Google Shape;571;p36">
              <a:extLst>
                <a:ext uri="{FF2B5EF4-FFF2-40B4-BE49-F238E27FC236}">
                  <a16:creationId xmlns:a16="http://schemas.microsoft.com/office/drawing/2014/main" id="{CC21323E-D13D-1E50-0A99-25E673357149}"/>
                </a:ext>
              </a:extLst>
            </p:cNvPr>
            <p:cNvSpPr/>
            <p:nvPr/>
          </p:nvSpPr>
          <p:spPr>
            <a:xfrm>
              <a:off x="6538488" y="4315725"/>
              <a:ext cx="264800" cy="48525"/>
            </a:xfrm>
            <a:custGeom>
              <a:avLst/>
              <a:gdLst/>
              <a:ahLst/>
              <a:cxnLst/>
              <a:rect l="l" t="t" r="r" b="b"/>
              <a:pathLst>
                <a:path w="10592" h="1941" extrusionOk="0">
                  <a:moveTo>
                    <a:pt x="913" y="0"/>
                  </a:moveTo>
                  <a:cubicBezTo>
                    <a:pt x="411" y="0"/>
                    <a:pt x="0" y="411"/>
                    <a:pt x="0" y="913"/>
                  </a:cubicBezTo>
                  <a:lnTo>
                    <a:pt x="0" y="1028"/>
                  </a:lnTo>
                  <a:cubicBezTo>
                    <a:pt x="0" y="1530"/>
                    <a:pt x="411" y="1941"/>
                    <a:pt x="913" y="1941"/>
                  </a:cubicBezTo>
                  <a:lnTo>
                    <a:pt x="9678" y="1941"/>
                  </a:lnTo>
                  <a:cubicBezTo>
                    <a:pt x="10180" y="1941"/>
                    <a:pt x="10591" y="1530"/>
                    <a:pt x="10591" y="1028"/>
                  </a:cubicBezTo>
                  <a:lnTo>
                    <a:pt x="10591" y="913"/>
                  </a:lnTo>
                  <a:cubicBezTo>
                    <a:pt x="10591" y="411"/>
                    <a:pt x="10180" y="0"/>
                    <a:pt x="96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2" name="Google Shape;572;p36">
              <a:extLst>
                <a:ext uri="{FF2B5EF4-FFF2-40B4-BE49-F238E27FC236}">
                  <a16:creationId xmlns:a16="http://schemas.microsoft.com/office/drawing/2014/main" id="{B1501728-03FA-2D54-4C7F-ED502FBA29B1}"/>
                </a:ext>
              </a:extLst>
            </p:cNvPr>
            <p:cNvSpPr/>
            <p:nvPr/>
          </p:nvSpPr>
          <p:spPr>
            <a:xfrm>
              <a:off x="6497388" y="4364225"/>
              <a:ext cx="339000" cy="102175"/>
            </a:xfrm>
            <a:custGeom>
              <a:avLst/>
              <a:gdLst/>
              <a:ahLst/>
              <a:cxnLst/>
              <a:rect l="l" t="t" r="r" b="b"/>
              <a:pathLst>
                <a:path w="13560" h="4087" extrusionOk="0">
                  <a:moveTo>
                    <a:pt x="1941" y="1"/>
                  </a:moveTo>
                  <a:cubicBezTo>
                    <a:pt x="868" y="1"/>
                    <a:pt x="1" y="868"/>
                    <a:pt x="1" y="1941"/>
                  </a:cubicBezTo>
                  <a:lnTo>
                    <a:pt x="1" y="2146"/>
                  </a:lnTo>
                  <a:cubicBezTo>
                    <a:pt x="1" y="3219"/>
                    <a:pt x="868" y="4086"/>
                    <a:pt x="1941" y="4086"/>
                  </a:cubicBezTo>
                  <a:lnTo>
                    <a:pt x="11619" y="4086"/>
                  </a:lnTo>
                  <a:cubicBezTo>
                    <a:pt x="12692" y="4086"/>
                    <a:pt x="13559" y="3219"/>
                    <a:pt x="13559" y="2146"/>
                  </a:cubicBezTo>
                  <a:lnTo>
                    <a:pt x="13559" y="1941"/>
                  </a:lnTo>
                  <a:cubicBezTo>
                    <a:pt x="13559" y="868"/>
                    <a:pt x="12692" y="1"/>
                    <a:pt x="116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3" name="Google Shape;573;p36">
              <a:extLst>
                <a:ext uri="{FF2B5EF4-FFF2-40B4-BE49-F238E27FC236}">
                  <a16:creationId xmlns:a16="http://schemas.microsoft.com/office/drawing/2014/main" id="{6A5AD7AB-4072-BB42-9899-5EA7567E22CF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0F110FEB-3E25-8B5B-9626-1E136D68E448}"/>
                </a:ext>
              </a:extLst>
            </p:cNvPr>
            <p:cNvSpPr/>
            <p:nvPr/>
          </p:nvSpPr>
          <p:spPr>
            <a:xfrm>
              <a:off x="6412363" y="5278375"/>
              <a:ext cx="533000" cy="15425"/>
            </a:xfrm>
            <a:custGeom>
              <a:avLst/>
              <a:gdLst/>
              <a:ahLst/>
              <a:cxnLst/>
              <a:rect l="l" t="t" r="r" b="b"/>
              <a:pathLst>
                <a:path w="21320" h="617" fill="none" extrusionOk="0">
                  <a:moveTo>
                    <a:pt x="1" y="1"/>
                  </a:moveTo>
                  <a:cubicBezTo>
                    <a:pt x="1" y="1"/>
                    <a:pt x="7739" y="594"/>
                    <a:pt x="10318" y="617"/>
                  </a:cubicBezTo>
                  <a:cubicBezTo>
                    <a:pt x="13057" y="617"/>
                    <a:pt x="21320" y="1"/>
                    <a:pt x="21320" y="1"/>
                  </a:cubicBezTo>
                </a:path>
              </a:pathLst>
            </a:custGeom>
            <a:grpFill/>
            <a:ln w="9700" cap="flat" cmpd="sng">
              <a:solidFill>
                <a:srgbClr val="1C1C1B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" name="그림 9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9686DE33-316F-EDA1-8705-00BEDC59F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20" y="1210732"/>
            <a:ext cx="1610696" cy="1610696"/>
          </a:xfrm>
          <a:prstGeom prst="rect">
            <a:avLst/>
          </a:prstGeom>
        </p:spPr>
      </p:pic>
      <p:pic>
        <p:nvPicPr>
          <p:cNvPr id="11" name="그림 10" descr="체스 말, 실내 게임 및 스포츠, 보드게임, 체스이(가) 표시된 사진&#10;&#10;자동 생성된 설명">
            <a:extLst>
              <a:ext uri="{FF2B5EF4-FFF2-40B4-BE49-F238E27FC236}">
                <a16:creationId xmlns:a16="http://schemas.microsoft.com/office/drawing/2014/main" id="{91398341-F665-27E7-CAD5-4F39E8D3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29" y="3087779"/>
            <a:ext cx="1610696" cy="1610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E7C197-F38E-19C8-1D9C-49712318D01C}"/>
              </a:ext>
            </a:extLst>
          </p:cNvPr>
          <p:cNvSpPr txBox="1"/>
          <p:nvPr/>
        </p:nvSpPr>
        <p:spPr>
          <a:xfrm>
            <a:off x="342138" y="12107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65E37-380E-25C5-FBE4-59EB167A39E1}"/>
              </a:ext>
            </a:extLst>
          </p:cNvPr>
          <p:cNvSpPr txBox="1"/>
          <p:nvPr/>
        </p:nvSpPr>
        <p:spPr>
          <a:xfrm>
            <a:off x="5277966" y="1190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E3129D-9676-1313-09B9-4381C443F74D}"/>
              </a:ext>
            </a:extLst>
          </p:cNvPr>
          <p:cNvSpPr txBox="1"/>
          <p:nvPr/>
        </p:nvSpPr>
        <p:spPr>
          <a:xfrm>
            <a:off x="471508" y="3010365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798ADC-8510-3B90-A181-A642FA35AD42}"/>
              </a:ext>
            </a:extLst>
          </p:cNvPr>
          <p:cNvSpPr txBox="1"/>
          <p:nvPr/>
        </p:nvSpPr>
        <p:spPr>
          <a:xfrm>
            <a:off x="5416870" y="3013853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E5A88-664F-4087-ADC6-128A15AD3974}"/>
              </a:ext>
            </a:extLst>
          </p:cNvPr>
          <p:cNvSpPr txBox="1"/>
          <p:nvPr/>
        </p:nvSpPr>
        <p:spPr>
          <a:xfrm>
            <a:off x="3447016" y="1601592"/>
            <a:ext cx="95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SERVER</a:t>
            </a:r>
            <a:endParaRPr kumimoji="1"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 descr="체스 말, 보드게임, 실내 게임 및 스포츠, 게임이(가) 표시된 사진&#10;&#10;자동 생성된 설명">
            <a:extLst>
              <a:ext uri="{FF2B5EF4-FFF2-40B4-BE49-F238E27FC236}">
                <a16:creationId xmlns:a16="http://schemas.microsoft.com/office/drawing/2014/main" id="{07655AD6-8A6C-97CB-0C45-F2B6242D3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91" y="1214315"/>
            <a:ext cx="1610697" cy="1610697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87274D2-549F-669F-C2C7-E594284E24EB}"/>
              </a:ext>
            </a:extLst>
          </p:cNvPr>
          <p:cNvSpPr/>
          <p:nvPr/>
        </p:nvSpPr>
        <p:spPr>
          <a:xfrm>
            <a:off x="2680589" y="3114643"/>
            <a:ext cx="681135" cy="29223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070CE-23F1-D0E8-D37F-D169C71AE83C}"/>
              </a:ext>
            </a:extLst>
          </p:cNvPr>
          <p:cNvSpPr txBox="1"/>
          <p:nvPr/>
        </p:nvSpPr>
        <p:spPr>
          <a:xfrm>
            <a:off x="2781737" y="287445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E3!</a:t>
            </a:r>
            <a:endParaRPr kumimoji="1" lang="ko-KR" altLang="en-US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49B7629C-3CAF-930F-5CFE-DCBDF89AE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35" y="3083532"/>
            <a:ext cx="1611813" cy="1614943"/>
          </a:xfrm>
          <a:prstGeom prst="rect">
            <a:avLst/>
          </a:prstGeom>
        </p:spPr>
      </p:pic>
      <p:pic>
        <p:nvPicPr>
          <p:cNvPr id="2" name="그림 1" descr="체스 말, 보드게임, 체스, 게임이(가) 표시된 사진&#10;&#10;자동 생성된 설명">
            <a:extLst>
              <a:ext uri="{FF2B5EF4-FFF2-40B4-BE49-F238E27FC236}">
                <a16:creationId xmlns:a16="http://schemas.microsoft.com/office/drawing/2014/main" id="{177040B5-320A-4322-3B2F-D7F3D845A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600" y="1976632"/>
            <a:ext cx="1611813" cy="16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5616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Chess Design Portfolio by Slidesgo">
  <a:themeElements>
    <a:clrScheme name="Simple Light">
      <a:dk1>
        <a:srgbClr val="2b2b2b"/>
      </a:dk1>
      <a:lt1>
        <a:srgbClr val="ffffff"/>
      </a:lt1>
      <a:dk2>
        <a:srgbClr val="ed483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903</ep:Words>
  <ep:PresentationFormat>화면 슬라이드 쇼(16:9)</ep:PresentationFormat>
  <ep:Paragraphs>267</ep:Paragraphs>
  <ep:Slides>31</ep:Slides>
  <ep:Notes>34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Chess Design Portfolio by Slidesgo</vt:lpstr>
      <vt:lpstr>실행 영상</vt:lpstr>
      <vt:lpstr>실행 영상</vt:lpstr>
      <vt:lpstr>실행 영상</vt:lpstr>
      <vt:lpstr>기능 테스트</vt:lpstr>
      <vt:lpstr>기능 테스트</vt:lpstr>
      <vt:lpstr>비기능 테스트</vt:lpstr>
      <vt:lpstr>비기능 테스트</vt:lpstr>
      <vt:lpstr>진행 상황 및 향후 계획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MooHyeon Moon</dc:creator>
  <cp:lastModifiedBy>propo</cp:lastModifiedBy>
  <dcterms:modified xsi:type="dcterms:W3CDTF">2025-04-13T07:16:45.116</dcterms:modified>
  <cp:revision>16</cp:revision>
  <cp:version>1000.0000.01</cp:version>
</cp:coreProperties>
</file>